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6" r:id="rId2"/>
    <p:sldId id="310" r:id="rId3"/>
    <p:sldId id="304" r:id="rId4"/>
    <p:sldId id="258" r:id="rId5"/>
    <p:sldId id="260" r:id="rId6"/>
    <p:sldId id="261" r:id="rId7"/>
    <p:sldId id="263" r:id="rId8"/>
    <p:sldId id="264" r:id="rId9"/>
    <p:sldId id="266" r:id="rId10"/>
    <p:sldId id="267" r:id="rId11"/>
    <p:sldId id="271" r:id="rId12"/>
    <p:sldId id="265" r:id="rId13"/>
    <p:sldId id="272" r:id="rId14"/>
    <p:sldId id="417" r:id="rId15"/>
    <p:sldId id="418" r:id="rId16"/>
    <p:sldId id="419" r:id="rId17"/>
    <p:sldId id="420" r:id="rId18"/>
    <p:sldId id="273" r:id="rId19"/>
    <p:sldId id="275" r:id="rId20"/>
    <p:sldId id="279" r:id="rId21"/>
    <p:sldId id="274" r:id="rId22"/>
    <p:sldId id="276" r:id="rId23"/>
    <p:sldId id="277" r:id="rId24"/>
    <p:sldId id="280" r:id="rId25"/>
    <p:sldId id="293" r:id="rId26"/>
    <p:sldId id="294" r:id="rId27"/>
    <p:sldId id="285" r:id="rId28"/>
    <p:sldId id="284" r:id="rId29"/>
    <p:sldId id="422" r:id="rId30"/>
    <p:sldId id="286" r:id="rId31"/>
    <p:sldId id="421" r:id="rId32"/>
    <p:sldId id="315" r:id="rId33"/>
    <p:sldId id="321" r:id="rId34"/>
    <p:sldId id="290" r:id="rId35"/>
    <p:sldId id="291" r:id="rId36"/>
    <p:sldId id="289" r:id="rId37"/>
    <p:sldId id="302" r:id="rId38"/>
    <p:sldId id="369" r:id="rId39"/>
    <p:sldId id="370" r:id="rId40"/>
    <p:sldId id="318" r:id="rId41"/>
    <p:sldId id="371" r:id="rId42"/>
    <p:sldId id="379" r:id="rId43"/>
    <p:sldId id="381" r:id="rId44"/>
    <p:sldId id="401" r:id="rId45"/>
    <p:sldId id="402" r:id="rId46"/>
    <p:sldId id="396" r:id="rId47"/>
    <p:sldId id="398" r:id="rId48"/>
    <p:sldId id="399" r:id="rId49"/>
    <p:sldId id="400" r:id="rId50"/>
    <p:sldId id="423" r:id="rId51"/>
    <p:sldId id="424" r:id="rId52"/>
    <p:sldId id="415" r:id="rId53"/>
    <p:sldId id="305" r:id="rId54"/>
    <p:sldId id="324" r:id="rId55"/>
    <p:sldId id="308" r:id="rId56"/>
    <p:sldId id="330" r:id="rId57"/>
    <p:sldId id="333" r:id="rId58"/>
    <p:sldId id="334" r:id="rId59"/>
    <p:sldId id="338" r:id="rId60"/>
    <p:sldId id="339" r:id="rId61"/>
    <p:sldId id="340" r:id="rId62"/>
    <p:sldId id="341" r:id="rId63"/>
    <p:sldId id="357" r:id="rId64"/>
    <p:sldId id="358" r:id="rId65"/>
    <p:sldId id="360" r:id="rId66"/>
    <p:sldId id="365" r:id="rId67"/>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3399FF"/>
    <a:srgbClr val="FFFF00"/>
    <a:srgbClr val="33CC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89" autoAdjust="0"/>
    <p:restoredTop sz="91854" autoAdjust="0"/>
  </p:normalViewPr>
  <p:slideViewPr>
    <p:cSldViewPr>
      <p:cViewPr varScale="1">
        <p:scale>
          <a:sx n="86" d="100"/>
          <a:sy n="86" d="100"/>
        </p:scale>
        <p:origin x="105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3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904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904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904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7095335-838C-4E81-B8D5-D480935716D6}" type="slidenum">
              <a:rPr lang="en-US"/>
              <a:pPr/>
              <a:t>‹#›</a:t>
            </a:fld>
            <a:endParaRPr lang="en-US"/>
          </a:p>
        </p:txBody>
      </p:sp>
    </p:spTree>
    <p:extLst>
      <p:ext uri="{BB962C8B-B14F-4D97-AF65-F5344CB8AC3E}">
        <p14:creationId xmlns:p14="http://schemas.microsoft.com/office/powerpoint/2010/main" val="4025861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2D4B69-14AF-4523-8210-9F5F08AE01AE}" type="slidenum">
              <a:rPr lang="en-US"/>
              <a:pPr/>
              <a:t>‹#›</a:t>
            </a:fld>
            <a:endParaRPr lang="en-US"/>
          </a:p>
        </p:txBody>
      </p:sp>
    </p:spTree>
    <p:extLst>
      <p:ext uri="{BB962C8B-B14F-4D97-AF65-F5344CB8AC3E}">
        <p14:creationId xmlns:p14="http://schemas.microsoft.com/office/powerpoint/2010/main" val="19180590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6F669-59D5-45A1-B8BD-B44045858922}" type="slidenum">
              <a:rPr lang="en-US"/>
              <a:pPr/>
              <a:t>6</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b="1">
                <a:solidFill>
                  <a:schemeClr val="bg1"/>
                </a:solidFill>
              </a:rPr>
              <a:t>This is accomplished by allowing the viewer to explore the parts and subtleties of the image.</a:t>
            </a:r>
            <a:r>
              <a:rPr lang="en-US">
                <a:solidFill>
                  <a:schemeClr val="bg1"/>
                </a:solidFill>
              </a:rPr>
              <a:t> </a:t>
            </a:r>
            <a:r>
              <a:rPr lang="en-US" b="1">
                <a:solidFill>
                  <a:schemeClr val="bg1"/>
                </a:solidFill>
              </a:rPr>
              <a:t>You must provide a mechanism for the viewer's eye to examine all parts of the scene and return to the main area of focus. </a:t>
            </a:r>
          </a:p>
          <a:p>
            <a:r>
              <a:rPr lang="en-US" b="1">
                <a:solidFill>
                  <a:schemeClr val="bg1"/>
                </a:solidFill>
              </a:rPr>
              <a:t>The viewer will abandon the image before examining the various parts and subtleties if the image lacks </a:t>
            </a:r>
            <a:r>
              <a:rPr lang="en-US" b="1">
                <a:solidFill>
                  <a:srgbClr val="FF3300"/>
                </a:solidFill>
              </a:rPr>
              <a:t>strength</a:t>
            </a:r>
            <a:r>
              <a:rPr lang="en-US" b="1">
                <a:solidFill>
                  <a:schemeClr val="bg1"/>
                </a:solidFill>
              </a:rPr>
              <a:t>.</a:t>
            </a:r>
          </a:p>
          <a:p>
            <a:pPr algn="ctr">
              <a:spcBef>
                <a:spcPct val="0"/>
              </a:spcBef>
            </a:pPr>
            <a:endParaRPr lang="en-US" b="1">
              <a:solidFill>
                <a:schemeClr val="bg1"/>
              </a:solidFill>
            </a:endParaRPr>
          </a:p>
          <a:p>
            <a:endParaRPr lang="en-US"/>
          </a:p>
        </p:txBody>
      </p:sp>
    </p:spTree>
    <p:extLst>
      <p:ext uri="{BB962C8B-B14F-4D97-AF65-F5344CB8AC3E}">
        <p14:creationId xmlns:p14="http://schemas.microsoft.com/office/powerpoint/2010/main" val="375447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6CBA59-7EB7-4A72-817E-3B5B690951A9}" type="slidenum">
              <a:rPr lang="en-US"/>
              <a:pPr/>
              <a:t>10</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a:t>Identify a primary point of interest before taking the picture. When you’ve determined which area is the most important to you, you can compose to emphasize it. (Studying advertising photographs is a good way to get acquainted with emphasis in composition.) </a:t>
            </a:r>
          </a:p>
          <a:p>
            <a:endParaRPr lang="en-US"/>
          </a:p>
          <a:p>
            <a:r>
              <a:rPr lang="en-US"/>
              <a:t>Before shooting your photo, ask yourself what major element in the shot communicates your basic idea. Starting with the most obvious, it may be the person speaking. Or it may be something quite subtle and symbolic. </a:t>
            </a:r>
          </a:p>
        </p:txBody>
      </p:sp>
    </p:spTree>
    <p:extLst>
      <p:ext uri="{BB962C8B-B14F-4D97-AF65-F5344CB8AC3E}">
        <p14:creationId xmlns:p14="http://schemas.microsoft.com/office/powerpoint/2010/main" val="308818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9C3FF1-410E-471D-BB5D-FD75409B52D7}" type="slidenum">
              <a:rPr lang="en-US"/>
              <a:pPr/>
              <a:t>11</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r>
              <a:rPr kumimoji="1" lang="en-US" b="1">
                <a:solidFill>
                  <a:schemeClr val="bg1"/>
                </a:solidFill>
              </a:rPr>
              <a:t>Our eyes are attracted to areas with sharp focus.</a:t>
            </a:r>
          </a:p>
          <a:p>
            <a:pPr>
              <a:spcBef>
                <a:spcPct val="50000"/>
              </a:spcBef>
            </a:pPr>
            <a:r>
              <a:rPr kumimoji="1" lang="en-US" b="1">
                <a:solidFill>
                  <a:schemeClr val="bg1"/>
                </a:solidFill>
              </a:rPr>
              <a:t>The viewer's eye generally will not remain very long in an area that is out of focus.</a:t>
            </a:r>
          </a:p>
          <a:p>
            <a:endParaRPr kumimoji="1" lang="en-US" b="1">
              <a:solidFill>
                <a:schemeClr val="bg1"/>
              </a:solidFill>
            </a:endParaRPr>
          </a:p>
        </p:txBody>
      </p:sp>
    </p:spTree>
    <p:extLst>
      <p:ext uri="{BB962C8B-B14F-4D97-AF65-F5344CB8AC3E}">
        <p14:creationId xmlns:p14="http://schemas.microsoft.com/office/powerpoint/2010/main" val="64672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4AD3C-87F0-4034-BD3C-B12B3D11CBCB}" type="slidenum">
              <a:rPr lang="en-US"/>
              <a:pPr/>
              <a:t>12</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lgn="ctr">
              <a:spcBef>
                <a:spcPct val="0"/>
              </a:spcBef>
            </a:pPr>
            <a:r>
              <a:rPr lang="en-US" b="1">
                <a:solidFill>
                  <a:schemeClr val="bg1"/>
                </a:solidFill>
              </a:rPr>
              <a:t>However, when everything is in sharp focus, the image becomes cluttered and won't hold the viewer's attention. </a:t>
            </a:r>
          </a:p>
          <a:p>
            <a:endParaRPr lang="en-US"/>
          </a:p>
        </p:txBody>
      </p:sp>
    </p:spTree>
    <p:extLst>
      <p:ext uri="{BB962C8B-B14F-4D97-AF65-F5344CB8AC3E}">
        <p14:creationId xmlns:p14="http://schemas.microsoft.com/office/powerpoint/2010/main" val="239938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EF61C6-634D-40AF-A3F1-8AE5BAD0ABFC}" type="slidenum">
              <a:rPr lang="en-US"/>
              <a:pPr/>
              <a:t>13</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dirty="0">
                <a:latin typeface="Impact" pitchFamily="34" charset="0"/>
              </a:rPr>
              <a:t>The key is simplicity</a:t>
            </a:r>
          </a:p>
          <a:p>
            <a:pPr lvl="1"/>
            <a:r>
              <a:rPr lang="en-US" dirty="0"/>
              <a:t>Be sure that only the things you want the viewer to see appear in the picture. If there are numerous objects cluttering up the background, your message will be lost. </a:t>
            </a:r>
          </a:p>
          <a:p>
            <a:pPr lvl="1"/>
            <a:r>
              <a:rPr lang="en-US" dirty="0"/>
              <a:t>If you can’t find an angle or framing to isolate your subject, consider using depth of field control to keep the background out of focus. </a:t>
            </a:r>
            <a:endParaRPr lang="en-US" dirty="0">
              <a:latin typeface="Impact" pitchFamily="34" charset="0"/>
            </a:endParaRPr>
          </a:p>
          <a:p>
            <a:endParaRPr lang="en-US" dirty="0"/>
          </a:p>
          <a:p>
            <a:r>
              <a:rPr lang="en-US" dirty="0"/>
              <a:t>Whatever it is, </a:t>
            </a:r>
            <a:r>
              <a:rPr lang="en-US" b="1" i="1" dirty="0"/>
              <a:t>the secondary elements within the scene should support and not pull attention away from it. </a:t>
            </a:r>
          </a:p>
          <a:p>
            <a:endParaRPr lang="en-US" dirty="0"/>
          </a:p>
          <a:p>
            <a:r>
              <a:rPr lang="en-US" dirty="0"/>
              <a:t>Multiple centers of interest may work in three-ring circuses where viewers are able to fully shift their interest from one event to another. But competing centers of interest within a single visual frame weaken, divide and confuse meaning. </a:t>
            </a:r>
          </a:p>
          <a:p>
            <a:endParaRPr lang="en-US" dirty="0"/>
          </a:p>
          <a:p>
            <a:endParaRPr lang="en-US" dirty="0"/>
          </a:p>
        </p:txBody>
      </p:sp>
    </p:spTree>
    <p:extLst>
      <p:ext uri="{BB962C8B-B14F-4D97-AF65-F5344CB8AC3E}">
        <p14:creationId xmlns:p14="http://schemas.microsoft.com/office/powerpoint/2010/main" val="1987546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AB315-B64C-4F72-B190-85F06A972755}" type="slidenum">
              <a:rPr lang="en-US"/>
              <a:pPr/>
              <a:t>14</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a:latin typeface="Impact" pitchFamily="34" charset="0"/>
              </a:rPr>
              <a:t>The key is simplicity</a:t>
            </a:r>
          </a:p>
          <a:p>
            <a:pPr lvl="1"/>
            <a:r>
              <a:rPr lang="en-US"/>
              <a:t>Be sure that only the things you want the viewer to see appear in the picture. If there are numerous objects cluttering up the background, your message will be lost. </a:t>
            </a:r>
          </a:p>
          <a:p>
            <a:pPr lvl="1"/>
            <a:r>
              <a:rPr lang="en-US"/>
              <a:t>If you can’t find an angle or framing to isolate your subject, consider using depth of field control to keep the background out of focus. </a:t>
            </a:r>
            <a:endParaRPr lang="en-US">
              <a:latin typeface="Impact" pitchFamily="34" charset="0"/>
            </a:endParaRPr>
          </a:p>
          <a:p>
            <a:endParaRPr lang="en-US"/>
          </a:p>
          <a:p>
            <a:r>
              <a:rPr lang="en-US"/>
              <a:t>Whatever it is, </a:t>
            </a:r>
            <a:r>
              <a:rPr lang="en-US" b="1" i="1"/>
              <a:t>the secondary elements within the scene should support and not pull attention away from it. </a:t>
            </a:r>
          </a:p>
          <a:p>
            <a:endParaRPr lang="en-US"/>
          </a:p>
          <a:p>
            <a:r>
              <a:rPr lang="en-US"/>
              <a:t>Multiple centers of interest may work in three-ring circuses where viewers are able to fully shift their interest from one event to another. But competing centers of interest within a single visual frame weaken, divide and confuse meaning. </a:t>
            </a:r>
          </a:p>
          <a:p>
            <a:endParaRPr lang="en-US"/>
          </a:p>
          <a:p>
            <a:endParaRPr lang="en-US"/>
          </a:p>
        </p:txBody>
      </p:sp>
    </p:spTree>
    <p:extLst>
      <p:ext uri="{BB962C8B-B14F-4D97-AF65-F5344CB8AC3E}">
        <p14:creationId xmlns:p14="http://schemas.microsoft.com/office/powerpoint/2010/main" val="375663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1FDD03-5971-4B4F-97FC-CF4721242384}" type="slidenum">
              <a:rPr lang="en-US"/>
              <a:pPr/>
              <a:t>15</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a:latin typeface="Impact" pitchFamily="34" charset="0"/>
              </a:rPr>
              <a:t>The key is simplicity</a:t>
            </a:r>
          </a:p>
          <a:p>
            <a:pPr lvl="1"/>
            <a:r>
              <a:rPr lang="en-US"/>
              <a:t>Be sure that only the things you want the viewer to see appear in the picture. If there are numerous objects cluttering up the background, your message will be lost. </a:t>
            </a:r>
          </a:p>
          <a:p>
            <a:pPr lvl="1"/>
            <a:r>
              <a:rPr lang="en-US"/>
              <a:t>If you can’t find an angle or framing to isolate your subject, consider using depth of field control to keep the background out of focus. </a:t>
            </a:r>
            <a:endParaRPr lang="en-US">
              <a:latin typeface="Impact" pitchFamily="34" charset="0"/>
            </a:endParaRPr>
          </a:p>
          <a:p>
            <a:endParaRPr lang="en-US"/>
          </a:p>
          <a:p>
            <a:r>
              <a:rPr lang="en-US"/>
              <a:t>Whatever it is, </a:t>
            </a:r>
            <a:r>
              <a:rPr lang="en-US" b="1" i="1"/>
              <a:t>the secondary elements within the scene should support and not pull attention away from it. </a:t>
            </a:r>
          </a:p>
          <a:p>
            <a:endParaRPr lang="en-US"/>
          </a:p>
          <a:p>
            <a:r>
              <a:rPr lang="en-US"/>
              <a:t>Multiple centers of interest may work in three-ring circuses where viewers are able to fully shift their interest from one event to another. But competing centers of interest within a single visual frame weaken, divide and confuse meaning. </a:t>
            </a:r>
          </a:p>
          <a:p>
            <a:endParaRPr lang="en-US"/>
          </a:p>
          <a:p>
            <a:endParaRPr lang="en-US"/>
          </a:p>
        </p:txBody>
      </p:sp>
    </p:spTree>
    <p:extLst>
      <p:ext uri="{BB962C8B-B14F-4D97-AF65-F5344CB8AC3E}">
        <p14:creationId xmlns:p14="http://schemas.microsoft.com/office/powerpoint/2010/main" val="3905310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F27385-8C02-46AF-B633-2F019D3D711E}" type="slidenum">
              <a:rPr lang="en-US"/>
              <a:pPr/>
              <a:t>16</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a:latin typeface="Impact" pitchFamily="34" charset="0"/>
              </a:rPr>
              <a:t>The key is simplicity</a:t>
            </a:r>
          </a:p>
          <a:p>
            <a:pPr lvl="1"/>
            <a:r>
              <a:rPr lang="en-US"/>
              <a:t>Be sure that only the things you want the viewer to see appear in the picture. If there are numerous objects cluttering up the background, your message will be lost. </a:t>
            </a:r>
          </a:p>
          <a:p>
            <a:pPr lvl="1"/>
            <a:r>
              <a:rPr lang="en-US"/>
              <a:t>If you can’t find an angle or framing to isolate your subject, consider using depth of field control to keep the background out of focus. </a:t>
            </a:r>
            <a:endParaRPr lang="en-US">
              <a:latin typeface="Impact" pitchFamily="34" charset="0"/>
            </a:endParaRPr>
          </a:p>
          <a:p>
            <a:endParaRPr lang="en-US"/>
          </a:p>
          <a:p>
            <a:r>
              <a:rPr lang="en-US"/>
              <a:t>Whatever it is, </a:t>
            </a:r>
            <a:r>
              <a:rPr lang="en-US" b="1" i="1"/>
              <a:t>the secondary elements within the scene should support and not pull attention away from it. </a:t>
            </a:r>
          </a:p>
          <a:p>
            <a:endParaRPr lang="en-US"/>
          </a:p>
          <a:p>
            <a:r>
              <a:rPr lang="en-US"/>
              <a:t>Multiple centers of interest may work in three-ring circuses where viewers are able to fully shift their interest from one event to another. But competing centers of interest within a single visual frame weaken, divide and confuse meaning. </a:t>
            </a:r>
          </a:p>
          <a:p>
            <a:endParaRPr lang="en-US"/>
          </a:p>
          <a:p>
            <a:endParaRPr lang="en-US"/>
          </a:p>
        </p:txBody>
      </p:sp>
    </p:spTree>
    <p:extLst>
      <p:ext uri="{BB962C8B-B14F-4D97-AF65-F5344CB8AC3E}">
        <p14:creationId xmlns:p14="http://schemas.microsoft.com/office/powerpoint/2010/main" val="3864147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30BB69-179C-4FA2-9A8B-2F133DF84F6E}" type="slidenum">
              <a:rPr lang="en-US"/>
              <a:pPr/>
              <a:t>17</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atin typeface="Impact" pitchFamily="34" charset="0"/>
              </a:rPr>
              <a:t>The key is simplicity</a:t>
            </a:r>
          </a:p>
          <a:p>
            <a:pPr lvl="1"/>
            <a:r>
              <a:rPr lang="en-US" dirty="0"/>
              <a:t>Be sure that only the things you want the viewer to see appear in the picture. If there are numerous objects cluttering up the background, your message will be lost. </a:t>
            </a:r>
          </a:p>
          <a:p>
            <a:pPr lvl="1"/>
            <a:r>
              <a:rPr lang="en-US" dirty="0"/>
              <a:t>If you can’t find an angle or framing to isolate your subject, consider using depth of field control to keep the background out of focus. </a:t>
            </a:r>
            <a:endParaRPr lang="en-US" dirty="0">
              <a:latin typeface="Impact" pitchFamily="34" charset="0"/>
            </a:endParaRPr>
          </a:p>
          <a:p>
            <a:endParaRPr lang="en-US" dirty="0"/>
          </a:p>
          <a:p>
            <a:r>
              <a:rPr lang="en-US" dirty="0"/>
              <a:t>Whatever it is, </a:t>
            </a:r>
            <a:r>
              <a:rPr lang="en-US" b="1" i="1" dirty="0"/>
              <a:t>the secondary elements within the scene should support and not pull attention away from it. </a:t>
            </a:r>
          </a:p>
          <a:p>
            <a:endParaRPr lang="en-US" dirty="0"/>
          </a:p>
          <a:p>
            <a:r>
              <a:rPr lang="en-US" dirty="0"/>
              <a:t>Multiple centers of interest may work in three-ring circuses where viewers are able to fully shift their interest from one event to another. But competing centers of interest within a single visual frame weaken, divide and confuse meaning. </a:t>
            </a:r>
          </a:p>
          <a:p>
            <a:endParaRPr lang="en-US" dirty="0"/>
          </a:p>
          <a:p>
            <a:endParaRPr lang="en-US" dirty="0"/>
          </a:p>
        </p:txBody>
      </p:sp>
    </p:spTree>
    <p:extLst>
      <p:ext uri="{BB962C8B-B14F-4D97-AF65-F5344CB8AC3E}">
        <p14:creationId xmlns:p14="http://schemas.microsoft.com/office/powerpoint/2010/main" val="397659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9117AB-062A-43B7-8113-99C2EAE7A42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85E8BC-E411-444E-AE39-212402ADE4E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99B17F-10F6-4375-ABC2-D342161B042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07B3B71-6B58-4D99-B830-0CAA9C80DB5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674E53-36C5-45AB-BE99-C97D7236E4A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E40EFC1-A463-4170-85F7-A1C44A9DF25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9A8F318-AF2D-4A77-8FA6-B5C87C8DDA5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3AF00EF-741B-445D-AD6E-45A81651FCA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EAD095C-944C-4F56-9A96-D3C5A034065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D7CA3A-9ACC-415E-A23F-CE0C0675DD1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D832F7-C773-47FA-8ACC-87E4212B7C9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FB58E25-F270-4D33-89C4-4588E7AB3A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152400" y="152400"/>
            <a:ext cx="4533900" cy="30289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cstate="print"/>
          <a:srcRect/>
          <a:stretch>
            <a:fillRect/>
          </a:stretch>
        </p:blipFill>
        <p:spPr bwMode="auto">
          <a:xfrm rot="-978777">
            <a:off x="5943600" y="304800"/>
            <a:ext cx="2646363" cy="32004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a:stretch>
            <a:fillRect/>
          </a:stretch>
        </p:blipFill>
        <p:spPr bwMode="auto">
          <a:xfrm rot="-1022117">
            <a:off x="457200" y="3581400"/>
            <a:ext cx="4114800" cy="2714625"/>
          </a:xfrm>
          <a:prstGeom prst="rect">
            <a:avLst/>
          </a:prstGeom>
          <a:noFill/>
          <a:ln w="9525">
            <a:noFill/>
            <a:miter lim="800000"/>
            <a:headEnd/>
            <a:tailEnd/>
          </a:ln>
          <a:effectLst/>
        </p:spPr>
      </p:pic>
      <p:pic>
        <p:nvPicPr>
          <p:cNvPr id="2057" name="Picture 9"/>
          <p:cNvPicPr>
            <a:picLocks noChangeAspect="1" noChangeArrowheads="1"/>
          </p:cNvPicPr>
          <p:nvPr/>
        </p:nvPicPr>
        <p:blipFill>
          <a:blip r:embed="rId5" cstate="print"/>
          <a:srcRect/>
          <a:stretch>
            <a:fillRect/>
          </a:stretch>
        </p:blipFill>
        <p:spPr bwMode="auto">
          <a:xfrm>
            <a:off x="6019800" y="3733800"/>
            <a:ext cx="3124200" cy="31242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cstate="print"/>
          <a:srcRect/>
          <a:stretch>
            <a:fillRect/>
          </a:stretch>
        </p:blipFill>
        <p:spPr bwMode="auto">
          <a:xfrm rot="1418856">
            <a:off x="3429000" y="2209800"/>
            <a:ext cx="3048000" cy="2286000"/>
          </a:xfrm>
          <a:prstGeom prst="rect">
            <a:avLst/>
          </a:prstGeom>
          <a:noFill/>
          <a:ln w="9525">
            <a:noFill/>
            <a:miter lim="800000"/>
            <a:headEnd/>
            <a:tailEnd/>
          </a:ln>
          <a:effectLst/>
        </p:spPr>
      </p:pic>
      <p:sp>
        <p:nvSpPr>
          <p:cNvPr id="2058" name="Text Box 10"/>
          <p:cNvSpPr txBox="1">
            <a:spLocks noChangeArrowheads="1"/>
          </p:cNvSpPr>
          <p:nvPr/>
        </p:nvSpPr>
        <p:spPr bwMode="auto">
          <a:xfrm>
            <a:off x="914400" y="6156325"/>
            <a:ext cx="7620000" cy="701675"/>
          </a:xfrm>
          <a:prstGeom prst="rect">
            <a:avLst/>
          </a:prstGeom>
          <a:noFill/>
          <a:ln w="9525">
            <a:noFill/>
            <a:miter lim="800000"/>
            <a:headEnd/>
            <a:tailEnd/>
          </a:ln>
          <a:effectLst/>
        </p:spPr>
        <p:txBody>
          <a:bodyPr>
            <a:spAutoFit/>
          </a:bodyPr>
          <a:lstStyle/>
          <a:p>
            <a:pPr>
              <a:spcBef>
                <a:spcPct val="50000"/>
              </a:spcBef>
            </a:pPr>
            <a:r>
              <a:rPr lang="en-US" sz="4000" b="1">
                <a:solidFill>
                  <a:srgbClr val="FFFF00"/>
                </a:solidFill>
                <a:latin typeface="Franklin Gothic Book" pitchFamily="34" charset="0"/>
              </a:rPr>
              <a:t>The Elements of Composition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p:cNvPicPr>
            <a:picLocks noChangeAspect="1" noChangeArrowheads="1"/>
          </p:cNvPicPr>
          <p:nvPr/>
        </p:nvPicPr>
        <p:blipFill>
          <a:blip r:embed="rId3" cstate="print"/>
          <a:srcRect/>
          <a:stretch>
            <a:fillRect/>
          </a:stretch>
        </p:blipFill>
        <p:spPr bwMode="auto">
          <a:xfrm>
            <a:off x="5410200" y="1447800"/>
            <a:ext cx="3581400" cy="5257800"/>
          </a:xfrm>
          <a:prstGeom prst="rect">
            <a:avLst/>
          </a:prstGeom>
          <a:noFill/>
          <a:ln w="9525">
            <a:noFill/>
            <a:miter lim="800000"/>
            <a:headEnd/>
            <a:tailEnd/>
          </a:ln>
          <a:effectLst/>
        </p:spPr>
      </p:pic>
      <p:pic>
        <p:nvPicPr>
          <p:cNvPr id="13317" name="Picture 5"/>
          <p:cNvPicPr>
            <a:picLocks noChangeAspect="1" noChangeArrowheads="1"/>
          </p:cNvPicPr>
          <p:nvPr/>
        </p:nvPicPr>
        <p:blipFill>
          <a:blip r:embed="rId4" cstate="print"/>
          <a:srcRect/>
          <a:stretch>
            <a:fillRect/>
          </a:stretch>
        </p:blipFill>
        <p:spPr bwMode="auto">
          <a:xfrm>
            <a:off x="228600" y="609600"/>
            <a:ext cx="4495800" cy="3557588"/>
          </a:xfrm>
          <a:prstGeom prst="rect">
            <a:avLst/>
          </a:prstGeom>
          <a:noFill/>
          <a:ln w="9525">
            <a:noFill/>
            <a:miter lim="800000"/>
            <a:headEnd/>
            <a:tailEnd/>
          </a:ln>
          <a:effectLst/>
        </p:spPr>
      </p:pic>
      <p:sp>
        <p:nvSpPr>
          <p:cNvPr id="13316" name="Text Box 4"/>
          <p:cNvSpPr txBox="1">
            <a:spLocks noChangeArrowheads="1"/>
          </p:cNvSpPr>
          <p:nvPr/>
        </p:nvSpPr>
        <p:spPr bwMode="auto">
          <a:xfrm>
            <a:off x="152400" y="152400"/>
            <a:ext cx="8839200" cy="519113"/>
          </a:xfrm>
          <a:prstGeom prst="rect">
            <a:avLst/>
          </a:prstGeom>
          <a:noFill/>
          <a:ln w="9525">
            <a:noFill/>
            <a:miter lim="800000"/>
            <a:headEnd/>
            <a:tailEnd/>
          </a:ln>
          <a:effectLst/>
        </p:spPr>
        <p:txBody>
          <a:bodyPr>
            <a:spAutoFit/>
          </a:bodyPr>
          <a:lstStyle/>
          <a:p>
            <a:pPr algn="l">
              <a:spcBef>
                <a:spcPct val="20000"/>
              </a:spcBef>
              <a:buClr>
                <a:schemeClr val="accent2"/>
              </a:buClr>
              <a:buSzPct val="80000"/>
              <a:buFont typeface="Wingdings" pitchFamily="2" charset="2"/>
              <a:buNone/>
            </a:pPr>
            <a:r>
              <a:rPr lang="en-US" sz="2800" b="1" dirty="0" smtClean="0">
                <a:solidFill>
                  <a:schemeClr val="bg1"/>
                </a:solidFill>
                <a:latin typeface="Franklin Gothic Book" pitchFamily="34" charset="0"/>
              </a:rPr>
              <a:t>1. Compose </a:t>
            </a:r>
            <a:r>
              <a:rPr lang="en-US" sz="2800" b="1" dirty="0">
                <a:solidFill>
                  <a:schemeClr val="bg1"/>
                </a:solidFill>
                <a:latin typeface="Franklin Gothic Book" pitchFamily="34" charset="0"/>
              </a:rPr>
              <a:t>around a </a:t>
            </a:r>
            <a:r>
              <a:rPr lang="en-US" sz="2800" b="1" i="1" dirty="0">
                <a:solidFill>
                  <a:srgbClr val="33CC33"/>
                </a:solidFill>
                <a:latin typeface="Franklin Gothic Book" pitchFamily="34" charset="0"/>
              </a:rPr>
              <a:t>Visual (Single) Center of Interest</a:t>
            </a:r>
            <a:r>
              <a:rPr lang="en-US" sz="2800" b="1" i="1" dirty="0">
                <a:solidFill>
                  <a:schemeClr val="bg1"/>
                </a:solidFill>
                <a:latin typeface="Franklin Gothic Book" pitchFamily="34" charset="0"/>
              </a:rPr>
              <a:t>.</a:t>
            </a:r>
            <a:endParaRPr lang="en-US" i="1" dirty="0">
              <a:solidFill>
                <a:schemeClr val="bg1"/>
              </a:solidFill>
            </a:endParaRPr>
          </a:p>
        </p:txBody>
      </p:sp>
      <p:pic>
        <p:nvPicPr>
          <p:cNvPr id="13321" name="Picture 9"/>
          <p:cNvPicPr>
            <a:picLocks noChangeAspect="1" noChangeArrowheads="1"/>
          </p:cNvPicPr>
          <p:nvPr/>
        </p:nvPicPr>
        <p:blipFill>
          <a:blip r:embed="rId5" cstate="print"/>
          <a:srcRect/>
          <a:stretch>
            <a:fillRect/>
          </a:stretch>
        </p:blipFill>
        <p:spPr bwMode="auto">
          <a:xfrm>
            <a:off x="2819400" y="4038600"/>
            <a:ext cx="3657600" cy="2443163"/>
          </a:xfrm>
          <a:prstGeom prst="rect">
            <a:avLst/>
          </a:prstGeom>
          <a:noFill/>
          <a:ln w="9525">
            <a:noFill/>
            <a:miter lim="800000"/>
            <a:headEnd/>
            <a:tailEnd/>
          </a:ln>
          <a:effectLst/>
        </p:spPr>
      </p:pic>
      <p:sp>
        <p:nvSpPr>
          <p:cNvPr id="13322" name="Text Box 10"/>
          <p:cNvSpPr txBox="1">
            <a:spLocks noChangeArrowheads="1"/>
          </p:cNvSpPr>
          <p:nvPr/>
        </p:nvSpPr>
        <p:spPr bwMode="auto">
          <a:xfrm>
            <a:off x="0" y="4267200"/>
            <a:ext cx="2819400" cy="2308324"/>
          </a:xfrm>
          <a:prstGeom prst="rect">
            <a:avLst/>
          </a:prstGeom>
          <a:noFill/>
          <a:ln w="9525">
            <a:noFill/>
            <a:miter lim="800000"/>
            <a:headEnd/>
            <a:tailEnd/>
          </a:ln>
          <a:effectLst/>
        </p:spPr>
        <p:txBody>
          <a:bodyPr>
            <a:spAutoFit/>
          </a:bodyPr>
          <a:lstStyle/>
          <a:p>
            <a:pPr algn="l">
              <a:spcBef>
                <a:spcPct val="50000"/>
              </a:spcBef>
            </a:pPr>
            <a:r>
              <a:rPr kumimoji="1" lang="en-US" sz="2400" b="1" dirty="0">
                <a:solidFill>
                  <a:schemeClr val="bg1"/>
                </a:solidFill>
                <a:latin typeface="Franklin Gothic Book" pitchFamily="34" charset="0"/>
              </a:rPr>
              <a:t>Before shooting your photo, ask yourself </a:t>
            </a:r>
            <a:r>
              <a:rPr kumimoji="1" lang="en-US" sz="2400" b="1" dirty="0">
                <a:solidFill>
                  <a:srgbClr val="FFFF00"/>
                </a:solidFill>
                <a:latin typeface="Franklin Gothic Book" pitchFamily="34" charset="0"/>
              </a:rPr>
              <a:t>what major element in the shot communicates your basic idea.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52400" y="228600"/>
            <a:ext cx="8839200" cy="519113"/>
          </a:xfrm>
          <a:prstGeom prst="rect">
            <a:avLst/>
          </a:prstGeom>
          <a:noFill/>
          <a:ln w="9525">
            <a:noFill/>
            <a:miter lim="800000"/>
            <a:headEnd/>
            <a:tailEnd/>
          </a:ln>
          <a:effectLst/>
        </p:spPr>
        <p:txBody>
          <a:bodyPr>
            <a:spAutoFit/>
          </a:bodyPr>
          <a:lstStyle/>
          <a:p>
            <a:pPr algn="l">
              <a:spcBef>
                <a:spcPct val="20000"/>
              </a:spcBef>
              <a:buClr>
                <a:schemeClr val="accent2"/>
              </a:buClr>
              <a:buSzPct val="80000"/>
              <a:buFont typeface="Wingdings" pitchFamily="2" charset="2"/>
              <a:buNone/>
            </a:pPr>
            <a:r>
              <a:rPr lang="en-US" sz="2800" b="1" dirty="0" smtClean="0">
                <a:solidFill>
                  <a:schemeClr val="bg1"/>
                </a:solidFill>
                <a:latin typeface="Franklin Gothic Book" pitchFamily="34" charset="0"/>
              </a:rPr>
              <a:t>1. Compose </a:t>
            </a:r>
            <a:r>
              <a:rPr lang="en-US" sz="2800" b="1" dirty="0">
                <a:solidFill>
                  <a:schemeClr val="bg1"/>
                </a:solidFill>
                <a:latin typeface="Franklin Gothic Book" pitchFamily="34" charset="0"/>
              </a:rPr>
              <a:t>around a </a:t>
            </a:r>
            <a:r>
              <a:rPr lang="en-US" sz="2800" b="1" i="1" dirty="0">
                <a:solidFill>
                  <a:srgbClr val="33CC33"/>
                </a:solidFill>
                <a:latin typeface="Franklin Gothic Book" pitchFamily="34" charset="0"/>
              </a:rPr>
              <a:t>Visual Center of Interest</a:t>
            </a:r>
            <a:r>
              <a:rPr lang="en-US" sz="2800" b="1" i="1" dirty="0">
                <a:solidFill>
                  <a:schemeClr val="bg1"/>
                </a:solidFill>
                <a:latin typeface="Franklin Gothic Book" pitchFamily="34" charset="0"/>
              </a:rPr>
              <a:t>.</a:t>
            </a:r>
            <a:endParaRPr lang="en-US" i="1" dirty="0">
              <a:solidFill>
                <a:schemeClr val="bg1"/>
              </a:solidFill>
            </a:endParaRPr>
          </a:p>
        </p:txBody>
      </p:sp>
      <p:sp>
        <p:nvSpPr>
          <p:cNvPr id="18438" name="Text Box 6"/>
          <p:cNvSpPr txBox="1">
            <a:spLocks noChangeArrowheads="1"/>
          </p:cNvSpPr>
          <p:nvPr/>
        </p:nvSpPr>
        <p:spPr bwMode="auto">
          <a:xfrm>
            <a:off x="152400" y="3657600"/>
            <a:ext cx="2819400" cy="2123658"/>
          </a:xfrm>
          <a:prstGeom prst="rect">
            <a:avLst/>
          </a:prstGeom>
          <a:noFill/>
          <a:ln w="9525">
            <a:noFill/>
            <a:miter lim="800000"/>
            <a:headEnd/>
            <a:tailEnd/>
          </a:ln>
          <a:effectLst/>
        </p:spPr>
        <p:txBody>
          <a:bodyPr>
            <a:spAutoFit/>
          </a:bodyPr>
          <a:lstStyle/>
          <a:p>
            <a:pPr algn="l">
              <a:spcBef>
                <a:spcPct val="50000"/>
              </a:spcBef>
            </a:pPr>
            <a:r>
              <a:rPr kumimoji="1" lang="en-US" sz="2400" b="1" dirty="0">
                <a:solidFill>
                  <a:schemeClr val="bg1"/>
                </a:solidFill>
                <a:latin typeface="Franklin Gothic Book" pitchFamily="34" charset="0"/>
              </a:rPr>
              <a:t>You can </a:t>
            </a:r>
            <a:r>
              <a:rPr kumimoji="1" lang="en-US" sz="2400" b="1" i="1" dirty="0">
                <a:solidFill>
                  <a:srgbClr val="FFFF00"/>
                </a:solidFill>
                <a:latin typeface="Franklin Gothic Book" pitchFamily="34" charset="0"/>
              </a:rPr>
              <a:t>isolate the subject</a:t>
            </a:r>
            <a:r>
              <a:rPr kumimoji="1" lang="en-US" sz="2400" b="1" dirty="0">
                <a:solidFill>
                  <a:schemeClr val="bg1"/>
                </a:solidFill>
                <a:latin typeface="Franklin Gothic Book" pitchFamily="34" charset="0"/>
              </a:rPr>
              <a:t> by throwing the background out of focus.</a:t>
            </a:r>
          </a:p>
          <a:p>
            <a:pPr algn="l">
              <a:spcBef>
                <a:spcPct val="50000"/>
              </a:spcBef>
            </a:pPr>
            <a:endParaRPr kumimoji="1" lang="en-US" sz="2400" b="1" dirty="0">
              <a:solidFill>
                <a:schemeClr val="bg1"/>
              </a:solidFill>
              <a:latin typeface="Franklin Gothic Book" pitchFamily="34" charset="0"/>
            </a:endParaRPr>
          </a:p>
        </p:txBody>
      </p:sp>
      <p:pic>
        <p:nvPicPr>
          <p:cNvPr id="18440" name="Picture 8"/>
          <p:cNvPicPr>
            <a:picLocks noChangeAspect="1" noChangeArrowheads="1"/>
          </p:cNvPicPr>
          <p:nvPr/>
        </p:nvPicPr>
        <p:blipFill>
          <a:blip r:embed="rId3" cstate="print"/>
          <a:srcRect/>
          <a:stretch>
            <a:fillRect/>
          </a:stretch>
        </p:blipFill>
        <p:spPr bwMode="auto">
          <a:xfrm>
            <a:off x="2971800" y="3536950"/>
            <a:ext cx="4267200" cy="3321050"/>
          </a:xfrm>
          <a:prstGeom prst="rect">
            <a:avLst/>
          </a:prstGeom>
          <a:noFill/>
          <a:ln w="9525">
            <a:noFill/>
            <a:miter lim="800000"/>
            <a:headEnd/>
            <a:tailEnd/>
          </a:ln>
          <a:effectLst/>
        </p:spPr>
      </p:pic>
      <p:pic>
        <p:nvPicPr>
          <p:cNvPr id="18441" name="Picture 9"/>
          <p:cNvPicPr>
            <a:picLocks noChangeAspect="1" noChangeArrowheads="1"/>
          </p:cNvPicPr>
          <p:nvPr/>
        </p:nvPicPr>
        <p:blipFill>
          <a:blip r:embed="rId4" cstate="print"/>
          <a:srcRect/>
          <a:stretch>
            <a:fillRect/>
          </a:stretch>
        </p:blipFill>
        <p:spPr bwMode="auto">
          <a:xfrm>
            <a:off x="4648200" y="762000"/>
            <a:ext cx="4267200" cy="2846388"/>
          </a:xfrm>
          <a:prstGeom prst="rect">
            <a:avLst/>
          </a:prstGeom>
          <a:noFill/>
          <a:ln w="9525">
            <a:noFill/>
            <a:miter lim="800000"/>
            <a:headEnd/>
            <a:tailEnd/>
          </a:ln>
          <a:effectLst/>
        </p:spPr>
      </p:pic>
      <p:pic>
        <p:nvPicPr>
          <p:cNvPr id="18439" name="Picture 7"/>
          <p:cNvPicPr>
            <a:picLocks noChangeAspect="1" noChangeArrowheads="1"/>
          </p:cNvPicPr>
          <p:nvPr/>
        </p:nvPicPr>
        <p:blipFill>
          <a:blip r:embed="rId5" cstate="print"/>
          <a:srcRect t="2589" r="6219" b="4207"/>
          <a:stretch>
            <a:fillRect/>
          </a:stretch>
        </p:blipFill>
        <p:spPr bwMode="auto">
          <a:xfrm>
            <a:off x="228600" y="838200"/>
            <a:ext cx="3733800" cy="2743200"/>
          </a:xfrm>
          <a:prstGeom prst="rect">
            <a:avLst/>
          </a:prstGeom>
          <a:noFill/>
          <a:ln w="9525">
            <a:noFill/>
            <a:miter lim="800000"/>
            <a:headEnd/>
            <a:tailEnd/>
          </a:ln>
          <a:effectLst/>
        </p:spPr>
      </p:pic>
      <p:sp>
        <p:nvSpPr>
          <p:cNvPr id="18442" name="Text Box 10"/>
          <p:cNvSpPr txBox="1">
            <a:spLocks noChangeArrowheads="1"/>
          </p:cNvSpPr>
          <p:nvPr/>
        </p:nvSpPr>
        <p:spPr bwMode="auto">
          <a:xfrm>
            <a:off x="7239000" y="3657600"/>
            <a:ext cx="1981200" cy="457200"/>
          </a:xfrm>
          <a:prstGeom prst="rect">
            <a:avLst/>
          </a:prstGeom>
          <a:noFill/>
          <a:ln w="9525">
            <a:noFill/>
            <a:miter lim="800000"/>
            <a:headEnd/>
            <a:tailEnd/>
          </a:ln>
          <a:effectLst/>
        </p:spPr>
        <p:txBody>
          <a:bodyPr>
            <a:spAutoFit/>
          </a:bodyPr>
          <a:lstStyle/>
          <a:p>
            <a:pPr algn="l">
              <a:spcBef>
                <a:spcPct val="50000"/>
              </a:spcBef>
            </a:pPr>
            <a:endParaRPr kumimoji="1" lang="en-US" sz="2400" b="1">
              <a:solidFill>
                <a:schemeClr val="bg1"/>
              </a:solidFill>
              <a:latin typeface="Franklin Gothic Book"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cstate="print"/>
          <a:srcRect/>
          <a:stretch>
            <a:fillRect/>
          </a:stretch>
        </p:blipFill>
        <p:spPr bwMode="auto">
          <a:xfrm rot="-1630922">
            <a:off x="-762000" y="304800"/>
            <a:ext cx="6324600" cy="4743450"/>
          </a:xfrm>
          <a:prstGeom prst="rect">
            <a:avLst/>
          </a:prstGeom>
          <a:noFill/>
          <a:ln w="9525">
            <a:noFill/>
            <a:miter lim="800000"/>
            <a:headEnd/>
            <a:tailEnd/>
          </a:ln>
          <a:effectLst/>
        </p:spPr>
      </p:pic>
      <p:pic>
        <p:nvPicPr>
          <p:cNvPr id="11270" name="Picture 6"/>
          <p:cNvPicPr>
            <a:picLocks noChangeAspect="1" noChangeArrowheads="1"/>
          </p:cNvPicPr>
          <p:nvPr/>
        </p:nvPicPr>
        <p:blipFill>
          <a:blip r:embed="rId4" cstate="print"/>
          <a:srcRect/>
          <a:stretch>
            <a:fillRect/>
          </a:stretch>
        </p:blipFill>
        <p:spPr bwMode="auto">
          <a:xfrm rot="1917406">
            <a:off x="4648200" y="609600"/>
            <a:ext cx="4762500" cy="3171825"/>
          </a:xfrm>
          <a:prstGeom prst="rect">
            <a:avLst/>
          </a:prstGeom>
          <a:noFill/>
          <a:ln w="9525">
            <a:noFill/>
            <a:miter lim="800000"/>
            <a:headEnd/>
            <a:tailEnd/>
          </a:ln>
          <a:effectLst/>
        </p:spPr>
      </p:pic>
      <p:pic>
        <p:nvPicPr>
          <p:cNvPr id="11271" name="Picture 7"/>
          <p:cNvPicPr>
            <a:picLocks noChangeAspect="1" noChangeArrowheads="1"/>
          </p:cNvPicPr>
          <p:nvPr/>
        </p:nvPicPr>
        <p:blipFill>
          <a:blip r:embed="rId5" cstate="print"/>
          <a:srcRect/>
          <a:stretch>
            <a:fillRect/>
          </a:stretch>
        </p:blipFill>
        <p:spPr bwMode="auto">
          <a:xfrm rot="613716">
            <a:off x="2819400" y="1828800"/>
            <a:ext cx="4495800" cy="3200400"/>
          </a:xfrm>
          <a:prstGeom prst="rect">
            <a:avLst/>
          </a:prstGeom>
          <a:noFill/>
          <a:ln w="9525">
            <a:noFill/>
            <a:miter lim="800000"/>
            <a:headEnd/>
            <a:tailEnd/>
          </a:ln>
          <a:effectLst/>
        </p:spPr>
      </p:pic>
      <p:sp>
        <p:nvSpPr>
          <p:cNvPr id="11267" name="Text Box 3"/>
          <p:cNvSpPr txBox="1">
            <a:spLocks noChangeArrowheads="1"/>
          </p:cNvSpPr>
          <p:nvPr/>
        </p:nvSpPr>
        <p:spPr bwMode="auto">
          <a:xfrm>
            <a:off x="-152400" y="4951413"/>
            <a:ext cx="9601200" cy="1128712"/>
          </a:xfrm>
          <a:prstGeom prst="rect">
            <a:avLst/>
          </a:prstGeom>
          <a:solidFill>
            <a:schemeClr val="tx1">
              <a:alpha val="57001"/>
            </a:schemeClr>
          </a:solidFill>
          <a:ln w="9525">
            <a:noFill/>
            <a:miter lim="800000"/>
            <a:headEnd/>
            <a:tailEnd/>
          </a:ln>
          <a:effectLst/>
        </p:spPr>
        <p:txBody>
          <a:bodyPr>
            <a:spAutoFit/>
          </a:bodyPr>
          <a:lstStyle/>
          <a:p>
            <a:endParaRPr lang="en-US" sz="1200" b="1">
              <a:solidFill>
                <a:schemeClr val="bg1"/>
              </a:solidFill>
              <a:latin typeface="Franklin Gothic Book" pitchFamily="34" charset="0"/>
            </a:endParaRPr>
          </a:p>
          <a:p>
            <a:r>
              <a:rPr lang="en-US" sz="2800" b="1">
                <a:solidFill>
                  <a:schemeClr val="bg1"/>
                </a:solidFill>
                <a:latin typeface="Franklin Gothic Book" pitchFamily="34" charset="0"/>
              </a:rPr>
              <a:t>Having too many things to look at causes fatigue in the viewer's eye.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28600" y="4800600"/>
            <a:ext cx="8229600" cy="1752600"/>
          </a:xfrm>
        </p:spPr>
        <p:txBody>
          <a:bodyPr/>
          <a:lstStyle/>
          <a:p>
            <a:pPr algn="ctr">
              <a:buFontTx/>
              <a:buNone/>
            </a:pPr>
            <a:r>
              <a:rPr lang="en-US" b="1">
                <a:solidFill>
                  <a:schemeClr val="bg1"/>
                </a:solidFill>
                <a:latin typeface="Franklin Gothic Book" pitchFamily="34" charset="0"/>
              </a:rPr>
              <a:t>Think about your subject and use the frame to focus attention on the subject while eliminating unnecessary clutter.</a:t>
            </a:r>
          </a:p>
        </p:txBody>
      </p:sp>
      <p:pic>
        <p:nvPicPr>
          <p:cNvPr id="19461" name="Picture 5"/>
          <p:cNvPicPr>
            <a:picLocks noChangeAspect="1" noChangeArrowheads="1"/>
          </p:cNvPicPr>
          <p:nvPr/>
        </p:nvPicPr>
        <p:blipFill>
          <a:blip r:embed="rId3" cstate="print"/>
          <a:srcRect/>
          <a:stretch>
            <a:fillRect/>
          </a:stretch>
        </p:blipFill>
        <p:spPr bwMode="auto">
          <a:xfrm rot="-670885">
            <a:off x="4800600" y="152400"/>
            <a:ext cx="4002088" cy="4191000"/>
          </a:xfrm>
          <a:prstGeom prst="rect">
            <a:avLst/>
          </a:prstGeom>
          <a:noFill/>
          <a:ln w="9525">
            <a:noFill/>
            <a:miter lim="800000"/>
            <a:headEnd/>
            <a:tailEnd/>
          </a:ln>
          <a:effectLst/>
        </p:spPr>
      </p:pic>
      <p:pic>
        <p:nvPicPr>
          <p:cNvPr id="19462" name="Picture 6"/>
          <p:cNvPicPr>
            <a:picLocks noChangeAspect="1" noChangeArrowheads="1"/>
          </p:cNvPicPr>
          <p:nvPr/>
        </p:nvPicPr>
        <p:blipFill>
          <a:blip r:embed="rId4" cstate="print"/>
          <a:srcRect/>
          <a:stretch>
            <a:fillRect/>
          </a:stretch>
        </p:blipFill>
        <p:spPr bwMode="auto">
          <a:xfrm rot="1592775">
            <a:off x="381000" y="228600"/>
            <a:ext cx="3700463" cy="3733800"/>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rot="-455399">
            <a:off x="2743200" y="2133600"/>
            <a:ext cx="3124200" cy="2517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240" name="Object 16"/>
          <p:cNvGraphicFramePr>
            <a:graphicFrameLocks noGrp="1" noChangeAspect="1"/>
          </p:cNvGraphicFramePr>
          <p:nvPr>
            <p:ph sz="half" idx="2"/>
            <p:extLst>
              <p:ext uri="{D42A27DB-BD31-4B8C-83A1-F6EECF244321}">
                <p14:modId xmlns:p14="http://schemas.microsoft.com/office/powerpoint/2010/main" val="1173705837"/>
              </p:ext>
            </p:extLst>
          </p:nvPr>
        </p:nvGraphicFramePr>
        <p:xfrm>
          <a:off x="3733800" y="685799"/>
          <a:ext cx="4191000" cy="3176588"/>
        </p:xfrm>
        <a:graphic>
          <a:graphicData uri="http://schemas.openxmlformats.org/presentationml/2006/ole">
            <mc:AlternateContent xmlns:mc="http://schemas.openxmlformats.org/markup-compatibility/2006">
              <mc:Choice xmlns:v="urn:schemas-microsoft-com:vml" Requires="v">
                <p:oleObj spid="_x0000_s180265" name="Image" r:id="rId4" imgW="8126984" imgH="6158730" progId="Photoshop.Image.10">
                  <p:embed/>
                </p:oleObj>
              </mc:Choice>
              <mc:Fallback>
                <p:oleObj name="Image" r:id="rId4" imgW="8126984" imgH="6158730" progId="Photoshop.Image.10">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685799"/>
                        <a:ext cx="4191000" cy="317658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0230" name="Text Box 6"/>
          <p:cNvSpPr txBox="1">
            <a:spLocks noChangeArrowheads="1"/>
          </p:cNvSpPr>
          <p:nvPr/>
        </p:nvSpPr>
        <p:spPr bwMode="auto">
          <a:xfrm>
            <a:off x="152400" y="228600"/>
            <a:ext cx="8839200" cy="519113"/>
          </a:xfrm>
          <a:prstGeom prst="rect">
            <a:avLst/>
          </a:prstGeom>
          <a:noFill/>
          <a:ln w="9525">
            <a:noFill/>
            <a:miter lim="800000"/>
            <a:headEnd/>
            <a:tailEnd/>
          </a:ln>
          <a:effectLst/>
        </p:spPr>
        <p:txBody>
          <a:bodyPr>
            <a:spAutoFit/>
          </a:bodyPr>
          <a:lstStyle/>
          <a:p>
            <a:pPr algn="l">
              <a:spcBef>
                <a:spcPct val="20000"/>
              </a:spcBef>
              <a:buClr>
                <a:schemeClr val="accent2"/>
              </a:buClr>
              <a:buSzPct val="80000"/>
              <a:buFont typeface="Wingdings" pitchFamily="2" charset="2"/>
              <a:buNone/>
            </a:pPr>
            <a:r>
              <a:rPr lang="en-US" sz="2800" b="1" dirty="0" smtClean="0">
                <a:solidFill>
                  <a:schemeClr val="bg1"/>
                </a:solidFill>
                <a:latin typeface="Franklin Gothic Book" pitchFamily="34" charset="0"/>
              </a:rPr>
              <a:t>2. Use </a:t>
            </a:r>
            <a:r>
              <a:rPr lang="en-US" sz="2800" b="1" dirty="0">
                <a:solidFill>
                  <a:schemeClr val="bg1"/>
                </a:solidFill>
                <a:latin typeface="Franklin Gothic Book" pitchFamily="34" charset="0"/>
              </a:rPr>
              <a:t>space wisely and </a:t>
            </a:r>
            <a:r>
              <a:rPr lang="en-US" sz="2800" b="1" i="1" dirty="0">
                <a:solidFill>
                  <a:srgbClr val="33CC33"/>
                </a:solidFill>
                <a:latin typeface="Franklin Gothic Book" pitchFamily="34" charset="0"/>
              </a:rPr>
              <a:t>Fill the Frame</a:t>
            </a:r>
            <a:r>
              <a:rPr lang="en-US" sz="2800" b="1" i="1" dirty="0">
                <a:solidFill>
                  <a:schemeClr val="bg1"/>
                </a:solidFill>
                <a:latin typeface="Franklin Gothic Book" pitchFamily="34" charset="0"/>
              </a:rPr>
              <a:t>.</a:t>
            </a:r>
            <a:endParaRPr lang="en-US" i="1" dirty="0">
              <a:solidFill>
                <a:schemeClr val="bg1"/>
              </a:solidFill>
            </a:endParaRPr>
          </a:p>
        </p:txBody>
      </p:sp>
      <p:pic>
        <p:nvPicPr>
          <p:cNvPr id="180233" name="Picture 9" descr="0AF130CB70B06D22DBB8A7F7DB08B141057BF32E_large"/>
          <p:cNvPicPr>
            <a:picLocks noChangeAspect="1" noChangeArrowheads="1"/>
          </p:cNvPicPr>
          <p:nvPr/>
        </p:nvPicPr>
        <p:blipFill>
          <a:blip r:embed="rId6" cstate="print"/>
          <a:srcRect t="10080" b="10080"/>
          <a:stretch>
            <a:fillRect/>
          </a:stretch>
        </p:blipFill>
        <p:spPr bwMode="auto">
          <a:xfrm>
            <a:off x="6134100" y="2721284"/>
            <a:ext cx="2857500" cy="2282207"/>
          </a:xfrm>
          <a:prstGeom prst="rect">
            <a:avLst/>
          </a:prstGeom>
          <a:noFill/>
        </p:spPr>
      </p:pic>
      <p:graphicFrame>
        <p:nvGraphicFramePr>
          <p:cNvPr id="180236" name="Object 12"/>
          <p:cNvGraphicFramePr>
            <a:graphicFrameLocks noGrp="1" noChangeAspect="1"/>
          </p:cNvGraphicFramePr>
          <p:nvPr>
            <p:ph sz="half" idx="1"/>
          </p:nvPr>
        </p:nvGraphicFramePr>
        <p:xfrm>
          <a:off x="304800" y="1066800"/>
          <a:ext cx="3294063" cy="5486400"/>
        </p:xfrm>
        <a:graphic>
          <a:graphicData uri="http://schemas.openxmlformats.org/presentationml/2006/ole">
            <mc:AlternateContent xmlns:mc="http://schemas.openxmlformats.org/markup-compatibility/2006">
              <mc:Choice xmlns:v="urn:schemas-microsoft-com:vml" Requires="v">
                <p:oleObj spid="_x0000_s180266" name="Image" r:id="rId7" imgW="4584127" imgH="7631746" progId="Photoshop.Image.10">
                  <p:embed/>
                </p:oleObj>
              </mc:Choice>
              <mc:Fallback>
                <p:oleObj name="Image" r:id="rId7" imgW="4584127" imgH="7631746" progId="Photoshop.Image.10">
                  <p:embed/>
                  <p:pic>
                    <p:nvPicPr>
                      <p:cNvPr id="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1066800"/>
                        <a:ext cx="329406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4326541" y="5235793"/>
            <a:ext cx="3236309" cy="1200329"/>
          </a:xfrm>
          <a:prstGeom prst="rect">
            <a:avLst/>
          </a:prstGeom>
          <a:noFill/>
        </p:spPr>
        <p:txBody>
          <a:bodyPr wrap="square" rtlCol="0">
            <a:spAutoFit/>
          </a:bodyPr>
          <a:lstStyle/>
          <a:p>
            <a:r>
              <a:rPr lang="en-US" sz="2400" dirty="0" smtClean="0">
                <a:solidFill>
                  <a:srgbClr val="FFFF00"/>
                </a:solidFill>
              </a:rPr>
              <a:t>Completely fill the frame with positive space.</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8" name="Picture 6" descr="Copyrighted_Image_Reuse_Prohibited_30742"/>
          <p:cNvPicPr>
            <a:picLocks noChangeAspect="1" noChangeArrowheads="1"/>
          </p:cNvPicPr>
          <p:nvPr/>
        </p:nvPicPr>
        <p:blipFill>
          <a:blip r:embed="rId3" cstate="print"/>
          <a:srcRect/>
          <a:stretch>
            <a:fillRect/>
          </a:stretch>
        </p:blipFill>
        <p:spPr bwMode="auto">
          <a:xfrm>
            <a:off x="2743200" y="2514600"/>
            <a:ext cx="3487738" cy="4343400"/>
          </a:xfrm>
          <a:prstGeom prst="rect">
            <a:avLst/>
          </a:prstGeom>
          <a:noFill/>
        </p:spPr>
      </p:pic>
      <p:pic>
        <p:nvPicPr>
          <p:cNvPr id="182276" name="Picture 4" descr="Copyrighted_Image_Reuse_Prohibited_30714"/>
          <p:cNvPicPr>
            <a:picLocks noChangeAspect="1" noChangeArrowheads="1"/>
          </p:cNvPicPr>
          <p:nvPr/>
        </p:nvPicPr>
        <p:blipFill>
          <a:blip r:embed="rId4" cstate="print"/>
          <a:srcRect/>
          <a:stretch>
            <a:fillRect/>
          </a:stretch>
        </p:blipFill>
        <p:spPr bwMode="auto">
          <a:xfrm rot="720000">
            <a:off x="0" y="609600"/>
            <a:ext cx="4114800" cy="2743200"/>
          </a:xfrm>
          <a:prstGeom prst="rect">
            <a:avLst/>
          </a:prstGeom>
          <a:noFill/>
        </p:spPr>
      </p:pic>
      <p:pic>
        <p:nvPicPr>
          <p:cNvPr id="182277" name="Picture 5" descr="Copyrighted_Image_Reuse_Prohibited_30780"/>
          <p:cNvPicPr>
            <a:picLocks noChangeAspect="1" noChangeArrowheads="1"/>
          </p:cNvPicPr>
          <p:nvPr/>
        </p:nvPicPr>
        <p:blipFill>
          <a:blip r:embed="rId5" cstate="print"/>
          <a:srcRect/>
          <a:stretch>
            <a:fillRect/>
          </a:stretch>
        </p:blipFill>
        <p:spPr bwMode="auto">
          <a:xfrm rot="20400000">
            <a:off x="5029200" y="533400"/>
            <a:ext cx="4114800" cy="3106738"/>
          </a:xfrm>
          <a:prstGeom prst="rect">
            <a:avLst/>
          </a:prstGeom>
          <a:noFill/>
        </p:spPr>
      </p:pic>
      <p:sp>
        <p:nvSpPr>
          <p:cNvPr id="182274" name="Text Box 2"/>
          <p:cNvSpPr txBox="1">
            <a:spLocks noChangeArrowheads="1"/>
          </p:cNvSpPr>
          <p:nvPr/>
        </p:nvSpPr>
        <p:spPr bwMode="auto">
          <a:xfrm>
            <a:off x="152400" y="228600"/>
            <a:ext cx="8839200" cy="519113"/>
          </a:xfrm>
          <a:prstGeom prst="rect">
            <a:avLst/>
          </a:prstGeom>
          <a:noFill/>
          <a:ln w="9525">
            <a:noFill/>
            <a:miter lim="800000"/>
            <a:headEnd/>
            <a:tailEnd/>
          </a:ln>
          <a:effectLst/>
        </p:spPr>
        <p:txBody>
          <a:bodyPr>
            <a:spAutoFit/>
          </a:bodyPr>
          <a:lstStyle/>
          <a:p>
            <a:pPr algn="l">
              <a:spcBef>
                <a:spcPct val="20000"/>
              </a:spcBef>
              <a:buClr>
                <a:schemeClr val="accent2"/>
              </a:buClr>
              <a:buSzPct val="80000"/>
              <a:buFont typeface="Wingdings" pitchFamily="2" charset="2"/>
              <a:buNone/>
            </a:pPr>
            <a:r>
              <a:rPr lang="en-US" sz="2800" b="1" dirty="0" smtClean="0">
                <a:solidFill>
                  <a:schemeClr val="bg1"/>
                </a:solidFill>
                <a:latin typeface="Franklin Gothic Book" pitchFamily="34" charset="0"/>
              </a:rPr>
              <a:t>2. Use </a:t>
            </a:r>
            <a:r>
              <a:rPr lang="en-US" sz="2800" b="1" dirty="0">
                <a:solidFill>
                  <a:schemeClr val="bg1"/>
                </a:solidFill>
                <a:latin typeface="Franklin Gothic Book" pitchFamily="34" charset="0"/>
              </a:rPr>
              <a:t>space wisely and </a:t>
            </a:r>
            <a:r>
              <a:rPr lang="en-US" sz="2800" b="1" i="1" dirty="0">
                <a:solidFill>
                  <a:srgbClr val="33CC33"/>
                </a:solidFill>
                <a:latin typeface="Franklin Gothic Book" pitchFamily="34" charset="0"/>
              </a:rPr>
              <a:t>Fill the Frame</a:t>
            </a:r>
            <a:r>
              <a:rPr lang="en-US" sz="2800" b="1" i="1" dirty="0">
                <a:solidFill>
                  <a:schemeClr val="bg1"/>
                </a:solidFill>
                <a:latin typeface="Franklin Gothic Book" pitchFamily="34" charset="0"/>
              </a:rPr>
              <a:t>.</a:t>
            </a:r>
            <a:endParaRPr lang="en-US" i="1" dirty="0">
              <a:solidFill>
                <a:schemeClr val="bg1"/>
              </a:solidFill>
            </a:endParaRPr>
          </a:p>
        </p:txBody>
      </p:sp>
      <p:sp>
        <p:nvSpPr>
          <p:cNvPr id="182275" name="Rectangle 3"/>
          <p:cNvSpPr>
            <a:spLocks noGrp="1" noChangeArrowheads="1"/>
          </p:cNvSpPr>
          <p:nvPr>
            <p:ph type="body" idx="1"/>
          </p:nvPr>
        </p:nvSpPr>
        <p:spPr>
          <a:xfrm>
            <a:off x="228600" y="4800600"/>
            <a:ext cx="8229600" cy="1752600"/>
          </a:xfrm>
          <a:noFill/>
          <a:ln/>
        </p:spPr>
        <p:txBody>
          <a:bodyPr/>
          <a:lstStyle/>
          <a:p>
            <a:pPr algn="ctr">
              <a:buFontTx/>
              <a:buNone/>
            </a:pPr>
            <a:r>
              <a:rPr lang="en-US" b="1">
                <a:solidFill>
                  <a:schemeClr val="bg1"/>
                </a:solidFill>
              </a:rPr>
              <a:t>Empty space can be effective if used right, but don’t lose details by being to far away – </a:t>
            </a:r>
            <a:r>
              <a:rPr lang="en-US" b="1">
                <a:solidFill>
                  <a:srgbClr val="33CC33"/>
                </a:solidFill>
              </a:rPr>
              <a:t>Fill the Frame</a:t>
            </a:r>
            <a:r>
              <a:rPr lang="en-US" b="1">
                <a:solidFill>
                  <a:schemeClr val="bg1"/>
                </a:solidFill>
              </a:rPr>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9" name="Picture 9" descr="Close with a shallow depth of field"/>
          <p:cNvPicPr>
            <a:picLocks noChangeAspect="1" noChangeArrowheads="1"/>
          </p:cNvPicPr>
          <p:nvPr/>
        </p:nvPicPr>
        <p:blipFill>
          <a:blip r:embed="rId3" cstate="print"/>
          <a:srcRect/>
          <a:stretch>
            <a:fillRect/>
          </a:stretch>
        </p:blipFill>
        <p:spPr bwMode="auto">
          <a:xfrm rot="20700000">
            <a:off x="5431955" y="117138"/>
            <a:ext cx="3817938" cy="4252913"/>
          </a:xfrm>
          <a:prstGeom prst="rect">
            <a:avLst/>
          </a:prstGeom>
          <a:noFill/>
        </p:spPr>
      </p:pic>
      <p:pic>
        <p:nvPicPr>
          <p:cNvPr id="184331" name="Picture 11" descr="Flower"/>
          <p:cNvPicPr>
            <a:picLocks noChangeAspect="1" noChangeArrowheads="1"/>
          </p:cNvPicPr>
          <p:nvPr/>
        </p:nvPicPr>
        <p:blipFill>
          <a:blip r:embed="rId4" cstate="print"/>
          <a:srcRect/>
          <a:stretch>
            <a:fillRect/>
          </a:stretch>
        </p:blipFill>
        <p:spPr bwMode="auto">
          <a:xfrm>
            <a:off x="5638800" y="3717175"/>
            <a:ext cx="4000500" cy="3000375"/>
          </a:xfrm>
          <a:prstGeom prst="rect">
            <a:avLst/>
          </a:prstGeom>
          <a:noFill/>
        </p:spPr>
      </p:pic>
      <p:pic>
        <p:nvPicPr>
          <p:cNvPr id="184325" name="Picture 5" descr="Not so exciting"/>
          <p:cNvPicPr>
            <a:picLocks noChangeAspect="1" noChangeArrowheads="1"/>
          </p:cNvPicPr>
          <p:nvPr/>
        </p:nvPicPr>
        <p:blipFill>
          <a:blip r:embed="rId5" cstate="print"/>
          <a:srcRect/>
          <a:stretch>
            <a:fillRect/>
          </a:stretch>
        </p:blipFill>
        <p:spPr bwMode="auto">
          <a:xfrm>
            <a:off x="457200" y="609600"/>
            <a:ext cx="4343400" cy="3257550"/>
          </a:xfrm>
          <a:prstGeom prst="rect">
            <a:avLst/>
          </a:prstGeom>
          <a:noFill/>
        </p:spPr>
      </p:pic>
      <p:sp>
        <p:nvSpPr>
          <p:cNvPr id="184322" name="Text Box 2"/>
          <p:cNvSpPr txBox="1">
            <a:spLocks noChangeArrowheads="1"/>
          </p:cNvSpPr>
          <p:nvPr/>
        </p:nvSpPr>
        <p:spPr bwMode="auto">
          <a:xfrm>
            <a:off x="152400" y="228600"/>
            <a:ext cx="8839200" cy="519113"/>
          </a:xfrm>
          <a:prstGeom prst="rect">
            <a:avLst/>
          </a:prstGeom>
          <a:noFill/>
          <a:ln w="9525">
            <a:noFill/>
            <a:miter lim="800000"/>
            <a:headEnd/>
            <a:tailEnd/>
          </a:ln>
          <a:effectLst/>
        </p:spPr>
        <p:txBody>
          <a:bodyPr>
            <a:spAutoFit/>
          </a:bodyPr>
          <a:lstStyle/>
          <a:p>
            <a:pPr algn="l">
              <a:spcBef>
                <a:spcPct val="20000"/>
              </a:spcBef>
              <a:buClr>
                <a:schemeClr val="accent2"/>
              </a:buClr>
              <a:buSzPct val="80000"/>
              <a:buFont typeface="Wingdings" pitchFamily="2" charset="2"/>
              <a:buNone/>
            </a:pPr>
            <a:r>
              <a:rPr lang="en-US" sz="2800" b="1" dirty="0" smtClean="0">
                <a:solidFill>
                  <a:schemeClr val="bg1"/>
                </a:solidFill>
                <a:latin typeface="Franklin Gothic Book" pitchFamily="34" charset="0"/>
              </a:rPr>
              <a:t>2. Use </a:t>
            </a:r>
            <a:r>
              <a:rPr lang="en-US" sz="2800" b="1" dirty="0">
                <a:solidFill>
                  <a:schemeClr val="bg1"/>
                </a:solidFill>
                <a:latin typeface="Franklin Gothic Book" pitchFamily="34" charset="0"/>
              </a:rPr>
              <a:t>space wisely and </a:t>
            </a:r>
            <a:r>
              <a:rPr lang="en-US" sz="2800" b="1" i="1" dirty="0">
                <a:solidFill>
                  <a:srgbClr val="33CC33"/>
                </a:solidFill>
                <a:latin typeface="Franklin Gothic Book" pitchFamily="34" charset="0"/>
              </a:rPr>
              <a:t>Fill the Frame</a:t>
            </a:r>
            <a:r>
              <a:rPr lang="en-US" sz="2800" b="1" i="1" dirty="0">
                <a:solidFill>
                  <a:schemeClr val="bg1"/>
                </a:solidFill>
                <a:latin typeface="Franklin Gothic Book" pitchFamily="34" charset="0"/>
              </a:rPr>
              <a:t>.</a:t>
            </a:r>
            <a:endParaRPr lang="en-US" i="1" dirty="0">
              <a:solidFill>
                <a:schemeClr val="bg1"/>
              </a:solidFill>
            </a:endParaRPr>
          </a:p>
        </p:txBody>
      </p:sp>
      <p:sp>
        <p:nvSpPr>
          <p:cNvPr id="184323" name="Rectangle 3"/>
          <p:cNvSpPr>
            <a:spLocks noGrp="1" noChangeArrowheads="1"/>
          </p:cNvSpPr>
          <p:nvPr>
            <p:ph type="body" idx="1"/>
          </p:nvPr>
        </p:nvSpPr>
        <p:spPr>
          <a:xfrm>
            <a:off x="-76200" y="4833746"/>
            <a:ext cx="8229600" cy="1752600"/>
          </a:xfrm>
          <a:noFill/>
          <a:ln/>
        </p:spPr>
        <p:txBody>
          <a:bodyPr/>
          <a:lstStyle/>
          <a:p>
            <a:pPr>
              <a:buNone/>
            </a:pPr>
            <a:r>
              <a:rPr lang="en-US" sz="2400" b="1" dirty="0">
                <a:solidFill>
                  <a:srgbClr val="FFFF00"/>
                </a:solidFill>
              </a:rPr>
              <a:t>Use your </a:t>
            </a:r>
            <a:r>
              <a:rPr lang="en-US" sz="2400" b="1" dirty="0" smtClean="0">
                <a:solidFill>
                  <a:srgbClr val="FFFF00"/>
                </a:solidFill>
              </a:rPr>
              <a:t>LEGS</a:t>
            </a:r>
          </a:p>
          <a:p>
            <a:pPr>
              <a:buFontTx/>
              <a:buNone/>
            </a:pPr>
            <a:r>
              <a:rPr lang="en-US" sz="2400" b="1" dirty="0" smtClean="0">
                <a:solidFill>
                  <a:srgbClr val="FFFF00"/>
                </a:solidFill>
              </a:rPr>
              <a:t>Use </a:t>
            </a:r>
            <a:r>
              <a:rPr lang="en-US" sz="2400" b="1" dirty="0">
                <a:solidFill>
                  <a:srgbClr val="FFFF00"/>
                </a:solidFill>
              </a:rPr>
              <a:t>your Optical Zoom</a:t>
            </a:r>
          </a:p>
          <a:p>
            <a:pPr>
              <a:buFontTx/>
              <a:buNone/>
            </a:pPr>
            <a:r>
              <a:rPr lang="en-US" sz="2400" b="1" dirty="0" smtClean="0">
                <a:solidFill>
                  <a:srgbClr val="FFFF00"/>
                </a:solidFill>
              </a:rPr>
              <a:t>Crop </a:t>
            </a:r>
            <a:r>
              <a:rPr lang="en-US" sz="2400" b="1" dirty="0">
                <a:solidFill>
                  <a:srgbClr val="FFFF00"/>
                </a:solidFill>
              </a:rPr>
              <a:t>your shots (last option)</a:t>
            </a:r>
          </a:p>
        </p:txBody>
      </p:sp>
      <p:sp>
        <p:nvSpPr>
          <p:cNvPr id="2" name="TextBox 1"/>
          <p:cNvSpPr txBox="1"/>
          <p:nvPr/>
        </p:nvSpPr>
        <p:spPr>
          <a:xfrm>
            <a:off x="380311" y="3497818"/>
            <a:ext cx="2172390" cy="369332"/>
          </a:xfrm>
          <a:prstGeom prst="rect">
            <a:avLst/>
          </a:prstGeom>
          <a:noFill/>
        </p:spPr>
        <p:txBody>
          <a:bodyPr wrap="none" rtlCol="0">
            <a:spAutoFit/>
          </a:bodyPr>
          <a:lstStyle/>
          <a:p>
            <a:r>
              <a:rPr lang="en-US" dirty="0" smtClean="0">
                <a:solidFill>
                  <a:schemeClr val="bg1"/>
                </a:solidFill>
              </a:rPr>
              <a:t>Not filling the frame</a:t>
            </a:r>
            <a:endParaRPr lang="en-US" dirty="0">
              <a:solidFill>
                <a:schemeClr val="bg1"/>
              </a:solidFill>
            </a:endParaRPr>
          </a:p>
        </p:txBody>
      </p:sp>
      <p:sp>
        <p:nvSpPr>
          <p:cNvPr id="3" name="TextBox 2"/>
          <p:cNvSpPr txBox="1"/>
          <p:nvPr/>
        </p:nvSpPr>
        <p:spPr>
          <a:xfrm>
            <a:off x="5181600" y="894737"/>
            <a:ext cx="1826142" cy="369332"/>
          </a:xfrm>
          <a:prstGeom prst="rect">
            <a:avLst/>
          </a:prstGeom>
          <a:noFill/>
        </p:spPr>
        <p:txBody>
          <a:bodyPr wrap="none" rtlCol="0">
            <a:spAutoFit/>
          </a:bodyPr>
          <a:lstStyle/>
          <a:p>
            <a:r>
              <a:rPr lang="en-US" dirty="0" smtClean="0">
                <a:solidFill>
                  <a:schemeClr val="bg1"/>
                </a:solidFill>
              </a:rPr>
              <a:t>Filling the frame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3" name="Picture 5" descr="Copyrighted_Image_Reuse_Prohibited_30293"/>
          <p:cNvPicPr>
            <a:picLocks noChangeAspect="1" noChangeArrowheads="1"/>
          </p:cNvPicPr>
          <p:nvPr/>
        </p:nvPicPr>
        <p:blipFill>
          <a:blip r:embed="rId3" cstate="print"/>
          <a:srcRect/>
          <a:stretch>
            <a:fillRect/>
          </a:stretch>
        </p:blipFill>
        <p:spPr bwMode="auto">
          <a:xfrm rot="20880000">
            <a:off x="304800" y="3765550"/>
            <a:ext cx="4114800" cy="3092450"/>
          </a:xfrm>
          <a:prstGeom prst="rect">
            <a:avLst/>
          </a:prstGeom>
          <a:noFill/>
        </p:spPr>
      </p:pic>
      <p:pic>
        <p:nvPicPr>
          <p:cNvPr id="186374" name="Picture 6" descr="Copyrighted_Image_Reuse_Prohibited_30729"/>
          <p:cNvPicPr>
            <a:picLocks noChangeAspect="1" noChangeArrowheads="1"/>
          </p:cNvPicPr>
          <p:nvPr/>
        </p:nvPicPr>
        <p:blipFill>
          <a:blip r:embed="rId4" cstate="print"/>
          <a:srcRect/>
          <a:stretch>
            <a:fillRect/>
          </a:stretch>
        </p:blipFill>
        <p:spPr bwMode="auto">
          <a:xfrm rot="720000">
            <a:off x="6193895" y="3636954"/>
            <a:ext cx="2641600" cy="3567113"/>
          </a:xfrm>
          <a:prstGeom prst="rect">
            <a:avLst/>
          </a:prstGeom>
          <a:noFill/>
        </p:spPr>
      </p:pic>
      <p:pic>
        <p:nvPicPr>
          <p:cNvPr id="186372" name="Picture 4" descr="Copyrighted_Image_Reuse_Prohibited_30152"/>
          <p:cNvPicPr>
            <a:picLocks noChangeAspect="1" noChangeArrowheads="1"/>
          </p:cNvPicPr>
          <p:nvPr/>
        </p:nvPicPr>
        <p:blipFill>
          <a:blip r:embed="rId5" cstate="print"/>
          <a:srcRect/>
          <a:stretch>
            <a:fillRect/>
          </a:stretch>
        </p:blipFill>
        <p:spPr bwMode="auto">
          <a:xfrm>
            <a:off x="1981200" y="762000"/>
            <a:ext cx="5410200" cy="3325813"/>
          </a:xfrm>
          <a:prstGeom prst="rect">
            <a:avLst/>
          </a:prstGeom>
          <a:noFill/>
        </p:spPr>
      </p:pic>
      <p:sp>
        <p:nvSpPr>
          <p:cNvPr id="186370" name="Text Box 2"/>
          <p:cNvSpPr txBox="1">
            <a:spLocks noChangeArrowheads="1"/>
          </p:cNvSpPr>
          <p:nvPr/>
        </p:nvSpPr>
        <p:spPr bwMode="auto">
          <a:xfrm>
            <a:off x="152400" y="228600"/>
            <a:ext cx="8839200" cy="519113"/>
          </a:xfrm>
          <a:prstGeom prst="rect">
            <a:avLst/>
          </a:prstGeom>
          <a:noFill/>
          <a:ln w="9525">
            <a:noFill/>
            <a:miter lim="800000"/>
            <a:headEnd/>
            <a:tailEnd/>
          </a:ln>
          <a:effectLst/>
        </p:spPr>
        <p:txBody>
          <a:bodyPr>
            <a:spAutoFit/>
          </a:bodyPr>
          <a:lstStyle/>
          <a:p>
            <a:pPr algn="l">
              <a:spcBef>
                <a:spcPct val="20000"/>
              </a:spcBef>
              <a:buClr>
                <a:schemeClr val="accent2"/>
              </a:buClr>
              <a:buSzPct val="80000"/>
              <a:buFont typeface="Wingdings" pitchFamily="2" charset="2"/>
              <a:buNone/>
            </a:pPr>
            <a:r>
              <a:rPr lang="en-US" sz="2800" b="1" dirty="0" smtClean="0">
                <a:solidFill>
                  <a:schemeClr val="bg1"/>
                </a:solidFill>
                <a:latin typeface="Franklin Gothic Book" pitchFamily="34" charset="0"/>
              </a:rPr>
              <a:t>2. Use </a:t>
            </a:r>
            <a:r>
              <a:rPr lang="en-US" sz="2800" b="1" dirty="0">
                <a:solidFill>
                  <a:schemeClr val="bg1"/>
                </a:solidFill>
                <a:latin typeface="Franklin Gothic Book" pitchFamily="34" charset="0"/>
              </a:rPr>
              <a:t>space wisely and </a:t>
            </a:r>
            <a:r>
              <a:rPr lang="en-US" sz="2800" b="1" i="1" dirty="0">
                <a:solidFill>
                  <a:srgbClr val="33CC33"/>
                </a:solidFill>
                <a:latin typeface="Franklin Gothic Book" pitchFamily="34" charset="0"/>
              </a:rPr>
              <a:t>Fill the Frame</a:t>
            </a:r>
            <a:r>
              <a:rPr lang="en-US" sz="2800" b="1" i="1" dirty="0">
                <a:solidFill>
                  <a:schemeClr val="bg1"/>
                </a:solidFill>
                <a:latin typeface="Franklin Gothic Book" pitchFamily="34" charset="0"/>
              </a:rPr>
              <a:t>.</a:t>
            </a:r>
            <a:endParaRPr lang="en-US" i="1" dirty="0">
              <a:solidFill>
                <a:schemeClr val="bg1"/>
              </a:solidFill>
            </a:endParaRPr>
          </a:p>
        </p:txBody>
      </p:sp>
      <p:sp>
        <p:nvSpPr>
          <p:cNvPr id="186371" name="Rectangle 3"/>
          <p:cNvSpPr>
            <a:spLocks noGrp="1" noChangeArrowheads="1"/>
          </p:cNvSpPr>
          <p:nvPr>
            <p:ph type="body" idx="1"/>
          </p:nvPr>
        </p:nvSpPr>
        <p:spPr>
          <a:xfrm>
            <a:off x="228600" y="5334000"/>
            <a:ext cx="8229600" cy="1219200"/>
          </a:xfrm>
          <a:noFill/>
          <a:ln/>
        </p:spPr>
        <p:txBody>
          <a:bodyPr/>
          <a:lstStyle/>
          <a:p>
            <a:pPr algn="ctr">
              <a:buFontTx/>
              <a:buNone/>
            </a:pPr>
            <a:r>
              <a:rPr lang="en-US" b="1" dirty="0">
                <a:solidFill>
                  <a:schemeClr val="bg1"/>
                </a:solidFill>
              </a:rPr>
              <a:t>As soon as you think you are </a:t>
            </a:r>
          </a:p>
          <a:p>
            <a:pPr algn="ctr">
              <a:buFontTx/>
              <a:buNone/>
            </a:pPr>
            <a:r>
              <a:rPr lang="en-US" b="1" dirty="0">
                <a:solidFill>
                  <a:schemeClr val="bg1"/>
                </a:solidFill>
              </a:rPr>
              <a:t>close enough – GET </a:t>
            </a:r>
            <a:r>
              <a:rPr lang="en-US" b="1" dirty="0" smtClean="0">
                <a:solidFill>
                  <a:schemeClr val="bg1"/>
                </a:solidFill>
              </a:rPr>
              <a:t>CLOSER!!!</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Text Box 8"/>
          <p:cNvSpPr txBox="1">
            <a:spLocks noChangeArrowheads="1"/>
          </p:cNvSpPr>
          <p:nvPr/>
        </p:nvSpPr>
        <p:spPr bwMode="auto">
          <a:xfrm>
            <a:off x="609600" y="4953000"/>
            <a:ext cx="8229600" cy="1554163"/>
          </a:xfrm>
          <a:prstGeom prst="rect">
            <a:avLst/>
          </a:prstGeom>
          <a:noFill/>
          <a:ln w="9525">
            <a:noFill/>
            <a:miter lim="800000"/>
            <a:headEnd/>
            <a:tailEnd/>
          </a:ln>
          <a:effectLst/>
        </p:spPr>
        <p:txBody>
          <a:bodyPr>
            <a:spAutoFit/>
          </a:bodyPr>
          <a:lstStyle/>
          <a:p>
            <a:pPr>
              <a:spcBef>
                <a:spcPct val="50000"/>
              </a:spcBef>
            </a:pPr>
            <a:r>
              <a:rPr lang="en-US" sz="3200" b="1">
                <a:solidFill>
                  <a:schemeClr val="bg1"/>
                </a:solidFill>
                <a:latin typeface="Franklin Gothic Book" pitchFamily="34" charset="0"/>
              </a:rPr>
              <a:t>Ok, now that you have a subject of interest, where do you place that subject within your frame?</a:t>
            </a:r>
          </a:p>
        </p:txBody>
      </p:sp>
      <p:pic>
        <p:nvPicPr>
          <p:cNvPr id="23562" name="Picture 10" descr="ThouWrds05"/>
          <p:cNvPicPr>
            <a:picLocks noChangeAspect="1" noChangeArrowheads="1"/>
          </p:cNvPicPr>
          <p:nvPr/>
        </p:nvPicPr>
        <p:blipFill>
          <a:blip r:embed="rId2" cstate="print"/>
          <a:srcRect/>
          <a:stretch>
            <a:fillRect/>
          </a:stretch>
        </p:blipFill>
        <p:spPr bwMode="auto">
          <a:xfrm>
            <a:off x="2362200" y="1295400"/>
            <a:ext cx="4572000" cy="323532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nvSpPr>
        <p:spPr bwMode="auto">
          <a:xfrm>
            <a:off x="1676400" y="381000"/>
            <a:ext cx="6172200" cy="4114800"/>
          </a:xfrm>
          <a:prstGeom prst="rect">
            <a:avLst/>
          </a:prstGeom>
          <a:solidFill>
            <a:schemeClr val="bg1"/>
          </a:solidFill>
          <a:ln w="9525">
            <a:noFill/>
            <a:miter lim="800000"/>
            <a:headEnd/>
            <a:tailEnd/>
          </a:ln>
          <a:effectLst/>
        </p:spPr>
        <p:txBody>
          <a:bodyPr wrap="none" anchor="ctr"/>
          <a:lstStyle/>
          <a:p>
            <a:endParaRPr lang="en-US"/>
          </a:p>
        </p:txBody>
      </p:sp>
      <p:sp>
        <p:nvSpPr>
          <p:cNvPr id="25603" name="Text Box 3"/>
          <p:cNvSpPr txBox="1">
            <a:spLocks noChangeArrowheads="1"/>
          </p:cNvSpPr>
          <p:nvPr/>
        </p:nvSpPr>
        <p:spPr bwMode="auto">
          <a:xfrm>
            <a:off x="609600" y="4953000"/>
            <a:ext cx="8229600" cy="1066800"/>
          </a:xfrm>
          <a:prstGeom prst="rect">
            <a:avLst/>
          </a:prstGeom>
          <a:noFill/>
          <a:ln w="9525">
            <a:noFill/>
            <a:miter lim="800000"/>
            <a:headEnd/>
            <a:tailEnd/>
          </a:ln>
          <a:effectLst/>
        </p:spPr>
        <p:txBody>
          <a:bodyPr>
            <a:spAutoFit/>
          </a:bodyPr>
          <a:lstStyle/>
          <a:p>
            <a:pPr>
              <a:spcBef>
                <a:spcPct val="50000"/>
              </a:spcBef>
            </a:pPr>
            <a:r>
              <a:rPr lang="en-US" sz="3200" b="1">
                <a:solidFill>
                  <a:schemeClr val="bg1"/>
                </a:solidFill>
                <a:latin typeface="Franklin Gothic Book" pitchFamily="34" charset="0"/>
              </a:rPr>
              <a:t>When we look at an image, our eyes tend to naturally go to these four areas of the frame.</a:t>
            </a:r>
          </a:p>
        </p:txBody>
      </p:sp>
      <p:sp>
        <p:nvSpPr>
          <p:cNvPr id="25605" name="Oval 5"/>
          <p:cNvSpPr>
            <a:spLocks noChangeArrowheads="1"/>
          </p:cNvSpPr>
          <p:nvPr/>
        </p:nvSpPr>
        <p:spPr bwMode="auto">
          <a:xfrm>
            <a:off x="3505200" y="2895600"/>
            <a:ext cx="457200" cy="457200"/>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5606" name="Oval 6"/>
          <p:cNvSpPr>
            <a:spLocks noChangeArrowheads="1"/>
          </p:cNvSpPr>
          <p:nvPr/>
        </p:nvSpPr>
        <p:spPr bwMode="auto">
          <a:xfrm>
            <a:off x="3505200" y="1524000"/>
            <a:ext cx="457200" cy="457200"/>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5607" name="Oval 7"/>
          <p:cNvSpPr>
            <a:spLocks noChangeArrowheads="1"/>
          </p:cNvSpPr>
          <p:nvPr/>
        </p:nvSpPr>
        <p:spPr bwMode="auto">
          <a:xfrm>
            <a:off x="5562600" y="1524000"/>
            <a:ext cx="457200" cy="457200"/>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5608" name="Oval 8"/>
          <p:cNvSpPr>
            <a:spLocks noChangeArrowheads="1"/>
          </p:cNvSpPr>
          <p:nvPr/>
        </p:nvSpPr>
        <p:spPr bwMode="auto">
          <a:xfrm>
            <a:off x="5562600" y="2895600"/>
            <a:ext cx="457200" cy="457200"/>
          </a:xfrm>
          <a:prstGeom prst="ellipse">
            <a:avLst/>
          </a:prstGeom>
          <a:solidFill>
            <a:srgbClr val="008000"/>
          </a:solid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a:blip r:embed="rId2" cstate="print"/>
          <a:srcRect/>
          <a:stretch>
            <a:fillRect/>
          </a:stretch>
        </p:blipFill>
        <p:spPr bwMode="auto">
          <a:xfrm>
            <a:off x="152400" y="484188"/>
            <a:ext cx="8763000" cy="5819775"/>
          </a:xfrm>
          <a:prstGeom prst="rect">
            <a:avLst/>
          </a:prstGeom>
          <a:noFill/>
          <a:ln w="9525">
            <a:noFill/>
            <a:miter lim="800000"/>
            <a:headEnd/>
            <a:tailEnd/>
          </a:ln>
          <a:effectLst/>
        </p:spPr>
      </p:pic>
      <p:sp>
        <p:nvSpPr>
          <p:cNvPr id="62469" name="Text Box 5"/>
          <p:cNvSpPr txBox="1">
            <a:spLocks noChangeArrowheads="1"/>
          </p:cNvSpPr>
          <p:nvPr/>
        </p:nvSpPr>
        <p:spPr bwMode="auto">
          <a:xfrm>
            <a:off x="914400" y="5638800"/>
            <a:ext cx="7010400" cy="915988"/>
          </a:xfrm>
          <a:prstGeom prst="rect">
            <a:avLst/>
          </a:prstGeom>
          <a:solidFill>
            <a:schemeClr val="tx1">
              <a:alpha val="64000"/>
            </a:schemeClr>
          </a:solidFill>
          <a:ln w="9525">
            <a:noFill/>
            <a:miter lim="800000"/>
            <a:headEnd/>
            <a:tailEnd/>
          </a:ln>
          <a:effectLst/>
        </p:spPr>
        <p:txBody>
          <a:bodyPr>
            <a:spAutoFit/>
          </a:bodyPr>
          <a:lstStyle/>
          <a:p>
            <a:pPr>
              <a:spcBef>
                <a:spcPct val="50000"/>
              </a:spcBef>
            </a:pPr>
            <a:r>
              <a:rPr lang="en-US" b="1" dirty="0">
                <a:solidFill>
                  <a:schemeClr val="bg1"/>
                </a:solidFill>
                <a:latin typeface="Franklin Gothic Book" pitchFamily="34" charset="0"/>
              </a:rPr>
              <a:t>“anything you’ve taken a picture of, you put a frame around it and you’ve narrowed the viewer’s eyesight and said </a:t>
            </a:r>
            <a:r>
              <a:rPr lang="en-US" b="1" i="1" dirty="0">
                <a:solidFill>
                  <a:schemeClr val="bg1"/>
                </a:solidFill>
                <a:latin typeface="Franklin Gothic Book" pitchFamily="34" charset="0"/>
              </a:rPr>
              <a:t>look at this, this is special</a:t>
            </a:r>
            <a:r>
              <a:rPr lang="en-US" b="1" dirty="0">
                <a:solidFill>
                  <a:schemeClr val="bg1"/>
                </a:solidFill>
                <a:latin typeface="Franklin Gothic Book" pitchFamily="34" charset="0"/>
              </a:rPr>
              <a:t> ”…</a:t>
            </a:r>
          </a:p>
        </p:txBody>
      </p:sp>
      <p:sp>
        <p:nvSpPr>
          <p:cNvPr id="62470" name="Text Box 6"/>
          <p:cNvSpPr txBox="1">
            <a:spLocks noChangeArrowheads="1"/>
          </p:cNvSpPr>
          <p:nvPr/>
        </p:nvSpPr>
        <p:spPr bwMode="auto">
          <a:xfrm>
            <a:off x="0" y="228600"/>
            <a:ext cx="8915400" cy="457200"/>
          </a:xfrm>
          <a:prstGeom prst="rect">
            <a:avLst/>
          </a:prstGeom>
          <a:solidFill>
            <a:schemeClr val="tx1">
              <a:alpha val="64000"/>
            </a:schemeClr>
          </a:solidFill>
          <a:ln w="9525">
            <a:noFill/>
            <a:miter lim="800000"/>
            <a:headEnd/>
            <a:tailEnd/>
          </a:ln>
          <a:effectLst/>
        </p:spPr>
        <p:txBody>
          <a:bodyPr>
            <a:spAutoFit/>
          </a:bodyPr>
          <a:lstStyle/>
          <a:p>
            <a:pPr>
              <a:spcBef>
                <a:spcPct val="50000"/>
              </a:spcBef>
            </a:pPr>
            <a:r>
              <a:rPr lang="en-US" sz="2400" b="1" dirty="0">
                <a:solidFill>
                  <a:schemeClr val="bg1"/>
                </a:solidFill>
                <a:latin typeface="Franklin Gothic Book" pitchFamily="34" charset="0"/>
              </a:rPr>
              <a:t>Remember </a:t>
            </a:r>
            <a:r>
              <a:rPr lang="en-US" sz="2400" b="1" dirty="0" smtClean="0">
                <a:solidFill>
                  <a:schemeClr val="bg1"/>
                </a:solidFill>
                <a:latin typeface="Franklin Gothic Book" pitchFamily="34" charset="0"/>
              </a:rPr>
              <a:t>this…</a:t>
            </a:r>
            <a:endParaRPr lang="en-US" sz="2400" b="1" dirty="0">
              <a:solidFill>
                <a:schemeClr val="bg1"/>
              </a:solidFill>
              <a:latin typeface="Franklin Gothic Boo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fig1"/>
          <p:cNvPicPr>
            <a:picLocks noChangeAspect="1" noChangeArrowheads="1"/>
          </p:cNvPicPr>
          <p:nvPr/>
        </p:nvPicPr>
        <p:blipFill>
          <a:blip r:embed="rId2" cstate="print"/>
          <a:srcRect/>
          <a:stretch>
            <a:fillRect/>
          </a:stretch>
        </p:blipFill>
        <p:spPr bwMode="auto">
          <a:xfrm>
            <a:off x="1676400" y="381000"/>
            <a:ext cx="6172200" cy="4105275"/>
          </a:xfrm>
          <a:prstGeom prst="rect">
            <a:avLst/>
          </a:prstGeom>
          <a:noFill/>
        </p:spPr>
      </p:pic>
      <p:sp>
        <p:nvSpPr>
          <p:cNvPr id="29701" name="Text Box 5"/>
          <p:cNvSpPr txBox="1">
            <a:spLocks noChangeArrowheads="1"/>
          </p:cNvSpPr>
          <p:nvPr/>
        </p:nvSpPr>
        <p:spPr bwMode="auto">
          <a:xfrm>
            <a:off x="609600" y="4816475"/>
            <a:ext cx="8229600" cy="2041525"/>
          </a:xfrm>
          <a:prstGeom prst="rect">
            <a:avLst/>
          </a:prstGeom>
          <a:noFill/>
          <a:ln w="9525">
            <a:noFill/>
            <a:miter lim="800000"/>
            <a:headEnd/>
            <a:tailEnd/>
          </a:ln>
          <a:effectLst/>
        </p:spPr>
        <p:txBody>
          <a:bodyPr>
            <a:spAutoFit/>
          </a:bodyPr>
          <a:lstStyle/>
          <a:p>
            <a:pPr>
              <a:spcBef>
                <a:spcPct val="50000"/>
              </a:spcBef>
            </a:pPr>
            <a:r>
              <a:rPr lang="en-US" sz="3200" b="1">
                <a:solidFill>
                  <a:schemeClr val="bg1"/>
                </a:solidFill>
                <a:latin typeface="Franklin Gothic Book" pitchFamily="34" charset="0"/>
              </a:rPr>
              <a:t>By breaking our frame into thirds, horizontally and vertically, we create a grid with intersecting points where your eyes naturally tend to look.</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ule-of-thirds"/>
          <p:cNvPicPr>
            <a:picLocks noChangeAspect="1" noChangeArrowheads="1"/>
          </p:cNvPicPr>
          <p:nvPr/>
        </p:nvPicPr>
        <p:blipFill>
          <a:blip r:embed="rId2" cstate="print"/>
          <a:srcRect/>
          <a:stretch>
            <a:fillRect/>
          </a:stretch>
        </p:blipFill>
        <p:spPr bwMode="auto">
          <a:xfrm>
            <a:off x="381000" y="457200"/>
            <a:ext cx="4114800" cy="3279775"/>
          </a:xfrm>
          <a:prstGeom prst="rect">
            <a:avLst/>
          </a:prstGeom>
          <a:noFill/>
        </p:spPr>
      </p:pic>
      <p:sp>
        <p:nvSpPr>
          <p:cNvPr id="24584" name="Text Box 8"/>
          <p:cNvSpPr txBox="1">
            <a:spLocks noChangeArrowheads="1"/>
          </p:cNvSpPr>
          <p:nvPr/>
        </p:nvSpPr>
        <p:spPr bwMode="auto">
          <a:xfrm>
            <a:off x="4800600" y="228600"/>
            <a:ext cx="4343400" cy="1920875"/>
          </a:xfrm>
          <a:prstGeom prst="rect">
            <a:avLst/>
          </a:prstGeom>
          <a:noFill/>
          <a:ln w="9525">
            <a:noFill/>
            <a:miter lim="800000"/>
            <a:headEnd/>
            <a:tailEnd/>
          </a:ln>
          <a:effectLst/>
        </p:spPr>
        <p:txBody>
          <a:bodyPr>
            <a:spAutoFit/>
          </a:bodyPr>
          <a:lstStyle/>
          <a:p>
            <a:pPr algn="l">
              <a:spcBef>
                <a:spcPct val="20000"/>
              </a:spcBef>
              <a:buClr>
                <a:schemeClr val="accent2"/>
              </a:buClr>
              <a:buSzPct val="80000"/>
              <a:buFont typeface="Wingdings" pitchFamily="2" charset="2"/>
              <a:buNone/>
            </a:pPr>
            <a:r>
              <a:rPr lang="en-US" sz="4000" b="1">
                <a:solidFill>
                  <a:schemeClr val="bg1"/>
                </a:solidFill>
                <a:latin typeface="Franklin Gothic Book" pitchFamily="34" charset="0"/>
              </a:rPr>
              <a:t>3. Compose your image using the </a:t>
            </a:r>
            <a:r>
              <a:rPr lang="en-US" sz="4000" b="1" i="1">
                <a:solidFill>
                  <a:srgbClr val="33CC33"/>
                </a:solidFill>
                <a:latin typeface="Franklin Gothic Book" pitchFamily="34" charset="0"/>
              </a:rPr>
              <a:t>Rule of Thirds</a:t>
            </a:r>
            <a:r>
              <a:rPr lang="en-US" sz="4000" b="1">
                <a:solidFill>
                  <a:schemeClr val="bg1"/>
                </a:solidFill>
                <a:latin typeface="Franklin Gothic Book" pitchFamily="34" charset="0"/>
              </a:rPr>
              <a:t>.</a:t>
            </a:r>
            <a:endParaRPr lang="en-US" sz="2800" b="1" i="1">
              <a:solidFill>
                <a:schemeClr val="bg1"/>
              </a:solidFill>
            </a:endParaRPr>
          </a:p>
        </p:txBody>
      </p:sp>
      <p:sp>
        <p:nvSpPr>
          <p:cNvPr id="24585" name="Text Box 9"/>
          <p:cNvSpPr txBox="1">
            <a:spLocks noChangeArrowheads="1"/>
          </p:cNvSpPr>
          <p:nvPr/>
        </p:nvSpPr>
        <p:spPr bwMode="auto">
          <a:xfrm>
            <a:off x="0" y="4343400"/>
            <a:ext cx="9144000" cy="1587500"/>
          </a:xfrm>
          <a:prstGeom prst="rect">
            <a:avLst/>
          </a:prstGeom>
          <a:noFill/>
          <a:ln w="9525">
            <a:noFill/>
            <a:miter lim="800000"/>
            <a:headEnd/>
            <a:tailEnd/>
          </a:ln>
          <a:effectLst/>
        </p:spPr>
        <p:txBody>
          <a:bodyPr>
            <a:spAutoFit/>
          </a:bodyPr>
          <a:lstStyle/>
          <a:p>
            <a:pPr>
              <a:spcBef>
                <a:spcPct val="50000"/>
              </a:spcBef>
            </a:pPr>
            <a:r>
              <a:rPr lang="en-US" sz="2800" b="1" dirty="0">
                <a:solidFill>
                  <a:srgbClr val="FFFF00"/>
                </a:solidFill>
                <a:latin typeface="Franklin Gothic Book" pitchFamily="34" charset="0"/>
              </a:rPr>
              <a:t>Get  your subject away from the center of your frame.</a:t>
            </a:r>
          </a:p>
          <a:p>
            <a:pPr>
              <a:spcBef>
                <a:spcPct val="50000"/>
              </a:spcBef>
            </a:pPr>
            <a:r>
              <a:rPr lang="en-US" sz="2800" b="1" dirty="0">
                <a:solidFill>
                  <a:srgbClr val="FFFF00"/>
                </a:solidFill>
                <a:latin typeface="Franklin Gothic Book" pitchFamily="34" charset="0"/>
              </a:rPr>
              <a:t>Try placing important elements at an intersecting point on the grid.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04800"/>
            <a:ext cx="7543799" cy="540876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609600"/>
            <a:ext cx="7158182" cy="47244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4016">
            <a:off x="82816" y="278182"/>
            <a:ext cx="5219700" cy="22383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6695">
            <a:off x="4913090" y="1972555"/>
            <a:ext cx="4270820" cy="3189514"/>
          </a:xfrm>
          <a:prstGeom prst="rect">
            <a:avLst/>
          </a:prstGeom>
        </p:spPr>
      </p:pic>
      <p:sp>
        <p:nvSpPr>
          <p:cNvPr id="5" name="TextBox 4"/>
          <p:cNvSpPr txBox="1"/>
          <p:nvPr/>
        </p:nvSpPr>
        <p:spPr>
          <a:xfrm>
            <a:off x="5638800" y="152400"/>
            <a:ext cx="2819400" cy="954107"/>
          </a:xfrm>
          <a:prstGeom prst="rect">
            <a:avLst/>
          </a:prstGeom>
          <a:noFill/>
        </p:spPr>
        <p:txBody>
          <a:bodyPr wrap="square" rtlCol="0">
            <a:spAutoFit/>
          </a:bodyPr>
          <a:lstStyle/>
          <a:p>
            <a:r>
              <a:rPr lang="en-US" sz="2800" dirty="0" smtClean="0">
                <a:solidFill>
                  <a:schemeClr val="accent3"/>
                </a:solidFill>
              </a:rPr>
              <a:t>Even in the movies…</a:t>
            </a:r>
            <a:endParaRPr lang="en-US" sz="2800" dirty="0">
              <a:solidFill>
                <a:schemeClr val="accent3"/>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44" y="3810000"/>
            <a:ext cx="5334000" cy="22669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rot-jaysonmc"/>
          <p:cNvPicPr>
            <a:picLocks noChangeAspect="1" noChangeArrowheads="1"/>
          </p:cNvPicPr>
          <p:nvPr/>
        </p:nvPicPr>
        <p:blipFill>
          <a:blip r:embed="rId2" cstate="print"/>
          <a:srcRect/>
          <a:stretch>
            <a:fillRect/>
          </a:stretch>
        </p:blipFill>
        <p:spPr bwMode="auto">
          <a:xfrm>
            <a:off x="1066800" y="533400"/>
            <a:ext cx="7315200" cy="584676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rot-timfythetoo"/>
          <p:cNvPicPr>
            <a:picLocks noChangeAspect="1" noChangeArrowheads="1"/>
          </p:cNvPicPr>
          <p:nvPr/>
        </p:nvPicPr>
        <p:blipFill>
          <a:blip r:embed="rId2" cstate="print"/>
          <a:srcRect/>
          <a:stretch>
            <a:fillRect/>
          </a:stretch>
        </p:blipFill>
        <p:spPr bwMode="auto">
          <a:xfrm>
            <a:off x="2057400" y="304800"/>
            <a:ext cx="5181600" cy="62484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descr="india_05"/>
          <p:cNvPicPr>
            <a:picLocks noChangeAspect="1" noChangeArrowheads="1"/>
          </p:cNvPicPr>
          <p:nvPr/>
        </p:nvPicPr>
        <p:blipFill>
          <a:blip r:embed="rId2" cstate="print"/>
          <a:srcRect/>
          <a:stretch>
            <a:fillRect/>
          </a:stretch>
        </p:blipFill>
        <p:spPr bwMode="auto">
          <a:xfrm>
            <a:off x="1066800" y="457200"/>
            <a:ext cx="6934200" cy="520065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5" name="Text Box 9"/>
          <p:cNvSpPr txBox="1">
            <a:spLocks noChangeArrowheads="1"/>
          </p:cNvSpPr>
          <p:nvPr/>
        </p:nvSpPr>
        <p:spPr bwMode="auto">
          <a:xfrm>
            <a:off x="685800" y="5791200"/>
            <a:ext cx="7924800" cy="946150"/>
          </a:xfrm>
          <a:prstGeom prst="rect">
            <a:avLst/>
          </a:prstGeom>
          <a:noFill/>
          <a:ln w="9525">
            <a:noFill/>
            <a:miter lim="800000"/>
            <a:headEnd/>
            <a:tailEnd/>
          </a:ln>
          <a:effectLst/>
        </p:spPr>
        <p:txBody>
          <a:bodyPr>
            <a:spAutoFit/>
          </a:bodyPr>
          <a:lstStyle/>
          <a:p>
            <a:pPr>
              <a:spcBef>
                <a:spcPct val="50000"/>
              </a:spcBef>
            </a:pPr>
            <a:r>
              <a:rPr lang="en-US" sz="2800">
                <a:solidFill>
                  <a:schemeClr val="bg1"/>
                </a:solidFill>
              </a:rPr>
              <a:t>Avoid putting horizontal or vertical elements directly in the middle of the frame.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3290"/>
          <a:stretch/>
        </p:blipFill>
        <p:spPr>
          <a:xfrm>
            <a:off x="2514600" y="533400"/>
            <a:ext cx="3500252" cy="494633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609600"/>
            <a:ext cx="6858000" cy="5494194"/>
          </a:xfrm>
          <a:prstGeom prst="rect">
            <a:avLst/>
          </a:prstGeom>
        </p:spPr>
      </p:pic>
    </p:spTree>
    <p:extLst>
      <p:ext uri="{BB962C8B-B14F-4D97-AF65-F5344CB8AC3E}">
        <p14:creationId xmlns:p14="http://schemas.microsoft.com/office/powerpoint/2010/main" val="1660769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 Box 4"/>
          <p:cNvSpPr txBox="1">
            <a:spLocks noChangeArrowheads="1"/>
          </p:cNvSpPr>
          <p:nvPr/>
        </p:nvSpPr>
        <p:spPr bwMode="auto">
          <a:xfrm>
            <a:off x="0" y="5487988"/>
            <a:ext cx="9144000" cy="1384995"/>
          </a:xfrm>
          <a:prstGeom prst="rect">
            <a:avLst/>
          </a:prstGeom>
          <a:noFill/>
          <a:ln w="9525">
            <a:noFill/>
            <a:miter lim="800000"/>
            <a:headEnd/>
            <a:tailEnd/>
          </a:ln>
          <a:effectLst/>
        </p:spPr>
        <p:txBody>
          <a:bodyPr>
            <a:spAutoFit/>
          </a:bodyPr>
          <a:lstStyle/>
          <a:p>
            <a:pPr>
              <a:spcBef>
                <a:spcPct val="50000"/>
              </a:spcBef>
            </a:pPr>
            <a:r>
              <a:rPr lang="en-US" sz="2400" b="1" dirty="0">
                <a:solidFill>
                  <a:srgbClr val="FFFF00"/>
                </a:solidFill>
              </a:rPr>
              <a:t>The term</a:t>
            </a:r>
            <a:r>
              <a:rPr lang="en-US" sz="2400" dirty="0">
                <a:solidFill>
                  <a:srgbClr val="FFFF00"/>
                </a:solidFill>
              </a:rPr>
              <a:t> </a:t>
            </a:r>
            <a:r>
              <a:rPr lang="en-US" sz="2400" b="1" i="1" dirty="0">
                <a:solidFill>
                  <a:srgbClr val="33CC33"/>
                </a:solidFill>
              </a:rPr>
              <a:t>composition</a:t>
            </a:r>
            <a:r>
              <a:rPr lang="en-US" sz="2400" dirty="0">
                <a:solidFill>
                  <a:schemeClr val="bg1"/>
                </a:solidFill>
              </a:rPr>
              <a:t> </a:t>
            </a:r>
            <a:r>
              <a:rPr lang="en-US" sz="2400" b="1" dirty="0">
                <a:solidFill>
                  <a:srgbClr val="FFFF00"/>
                </a:solidFill>
              </a:rPr>
              <a:t>means 'putting together‘.</a:t>
            </a:r>
          </a:p>
          <a:p>
            <a:pPr>
              <a:spcBef>
                <a:spcPct val="50000"/>
              </a:spcBef>
            </a:pPr>
            <a:r>
              <a:rPr lang="en-US" sz="2400" b="1" dirty="0">
                <a:solidFill>
                  <a:schemeClr val="bg1"/>
                </a:solidFill>
              </a:rPr>
              <a:t>Any work of art is arranged or “put together” using conscious thought in order to communicate an idea.</a:t>
            </a:r>
            <a:endParaRPr lang="en-US" b="1" dirty="0">
              <a:solidFill>
                <a:schemeClr val="bg1"/>
              </a:solidFill>
            </a:endParaRPr>
          </a:p>
        </p:txBody>
      </p:sp>
      <p:pic>
        <p:nvPicPr>
          <p:cNvPr id="56325" name="Picture 5"/>
          <p:cNvPicPr>
            <a:picLocks noChangeAspect="1" noChangeArrowheads="1"/>
          </p:cNvPicPr>
          <p:nvPr/>
        </p:nvPicPr>
        <p:blipFill>
          <a:blip r:embed="rId2" cstate="print"/>
          <a:srcRect/>
          <a:stretch>
            <a:fillRect/>
          </a:stretch>
        </p:blipFill>
        <p:spPr bwMode="auto">
          <a:xfrm>
            <a:off x="914400" y="152400"/>
            <a:ext cx="7772400" cy="5233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7"/>
          <p:cNvSpPr txBox="1">
            <a:spLocks noChangeArrowheads="1"/>
          </p:cNvSpPr>
          <p:nvPr/>
        </p:nvSpPr>
        <p:spPr bwMode="auto">
          <a:xfrm>
            <a:off x="685800" y="5791200"/>
            <a:ext cx="7924800" cy="946150"/>
          </a:xfrm>
          <a:prstGeom prst="rect">
            <a:avLst/>
          </a:prstGeom>
          <a:noFill/>
          <a:ln w="9525">
            <a:noFill/>
            <a:miter lim="800000"/>
            <a:headEnd/>
            <a:tailEnd/>
          </a:ln>
          <a:effectLst/>
        </p:spPr>
        <p:txBody>
          <a:bodyPr>
            <a:spAutoFit/>
          </a:bodyPr>
          <a:lstStyle/>
          <a:p>
            <a:pPr>
              <a:spcBef>
                <a:spcPct val="50000"/>
              </a:spcBef>
            </a:pPr>
            <a:r>
              <a:rPr lang="en-US" sz="2800">
                <a:solidFill>
                  <a:schemeClr val="bg1"/>
                </a:solidFill>
              </a:rPr>
              <a:t>Avoid putting horizontal or vertical elements directly in the middle of the frame.</a:t>
            </a:r>
          </a:p>
        </p:txBody>
      </p:sp>
      <p:pic>
        <p:nvPicPr>
          <p:cNvPr id="4" name="Picture 5" descr="bay_02"/>
          <p:cNvPicPr>
            <a:picLocks noChangeAspect="1" noChangeArrowheads="1"/>
          </p:cNvPicPr>
          <p:nvPr/>
        </p:nvPicPr>
        <p:blipFill rotWithShape="1">
          <a:blip r:embed="rId2" cstate="print"/>
          <a:srcRect t="47600" r="44927" b="1"/>
          <a:stretch/>
        </p:blipFill>
        <p:spPr bwMode="auto">
          <a:xfrm>
            <a:off x="1066800" y="609600"/>
            <a:ext cx="6553200" cy="467637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ay_02"/>
          <p:cNvPicPr>
            <a:picLocks noGrp="1" noChangeAspect="1" noChangeArrowheads="1"/>
          </p:cNvPicPr>
          <p:nvPr>
            <p:ph idx="1"/>
          </p:nvPr>
        </p:nvPicPr>
        <p:blipFill>
          <a:blip r:embed="rId2" cstate="print"/>
          <a:srcRect/>
          <a:stretch>
            <a:fillRect/>
          </a:stretch>
        </p:blipFill>
        <p:spPr bwMode="auto">
          <a:xfrm>
            <a:off x="990600" y="685800"/>
            <a:ext cx="7436908" cy="5577681"/>
          </a:xfrm>
          <a:prstGeom prst="rect">
            <a:avLst/>
          </a:prstGeom>
          <a:noFill/>
        </p:spPr>
      </p:pic>
    </p:spTree>
    <p:extLst>
      <p:ext uri="{BB962C8B-B14F-4D97-AF65-F5344CB8AC3E}">
        <p14:creationId xmlns:p14="http://schemas.microsoft.com/office/powerpoint/2010/main" val="2088100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p:cNvPicPr>
            <a:picLocks noChangeAspect="1" noChangeArrowheads="1"/>
          </p:cNvPicPr>
          <p:nvPr/>
        </p:nvPicPr>
        <p:blipFill>
          <a:blip r:embed="rId2" cstate="print"/>
          <a:srcRect/>
          <a:stretch>
            <a:fillRect/>
          </a:stretch>
        </p:blipFill>
        <p:spPr bwMode="auto">
          <a:xfrm>
            <a:off x="990600" y="152400"/>
            <a:ext cx="7467600" cy="5703888"/>
          </a:xfrm>
          <a:prstGeom prst="rect">
            <a:avLst/>
          </a:prstGeom>
          <a:noFill/>
          <a:ln w="9525">
            <a:noFill/>
            <a:miter lim="800000"/>
            <a:headEnd/>
            <a:tailEnd/>
          </a:ln>
          <a:effectLst/>
        </p:spPr>
      </p:pic>
      <p:sp>
        <p:nvSpPr>
          <p:cNvPr id="67589" name="Text Box 5"/>
          <p:cNvSpPr txBox="1">
            <a:spLocks noChangeArrowheads="1"/>
          </p:cNvSpPr>
          <p:nvPr/>
        </p:nvSpPr>
        <p:spPr bwMode="auto">
          <a:xfrm>
            <a:off x="685800" y="5791200"/>
            <a:ext cx="7924800" cy="946150"/>
          </a:xfrm>
          <a:prstGeom prst="rect">
            <a:avLst/>
          </a:prstGeom>
          <a:noFill/>
          <a:ln w="9525">
            <a:noFill/>
            <a:miter lim="800000"/>
            <a:headEnd/>
            <a:tailEnd/>
          </a:ln>
          <a:effectLst/>
        </p:spPr>
        <p:txBody>
          <a:bodyPr>
            <a:spAutoFit/>
          </a:bodyPr>
          <a:lstStyle/>
          <a:p>
            <a:pPr>
              <a:spcBef>
                <a:spcPct val="50000"/>
              </a:spcBef>
            </a:pPr>
            <a:r>
              <a:rPr lang="en-US" sz="2800" dirty="0">
                <a:solidFill>
                  <a:schemeClr val="bg1"/>
                </a:solidFill>
              </a:rPr>
              <a:t>If the sky is your main focus, move the horizon down </a:t>
            </a:r>
            <a:r>
              <a:rPr lang="en-US" sz="2800" dirty="0" smtClean="0">
                <a:solidFill>
                  <a:schemeClr val="bg1"/>
                </a:solidFill>
              </a:rPr>
              <a:t>low to the bottom 1/3</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85800" y="5791200"/>
            <a:ext cx="7924800" cy="946150"/>
          </a:xfrm>
          <a:prstGeom prst="rect">
            <a:avLst/>
          </a:prstGeom>
          <a:noFill/>
          <a:ln w="9525">
            <a:noFill/>
            <a:miter lim="800000"/>
            <a:headEnd/>
            <a:tailEnd/>
          </a:ln>
          <a:effectLst/>
        </p:spPr>
        <p:txBody>
          <a:bodyPr>
            <a:spAutoFit/>
          </a:bodyPr>
          <a:lstStyle/>
          <a:p>
            <a:pPr>
              <a:spcBef>
                <a:spcPct val="50000"/>
              </a:spcBef>
            </a:pPr>
            <a:r>
              <a:rPr lang="en-US" sz="2800" dirty="0">
                <a:solidFill>
                  <a:schemeClr val="bg1"/>
                </a:solidFill>
              </a:rPr>
              <a:t>If the water or ground is your main focus, move the horizon up </a:t>
            </a:r>
            <a:r>
              <a:rPr lang="en-US" sz="2800" dirty="0" smtClean="0">
                <a:solidFill>
                  <a:schemeClr val="bg1"/>
                </a:solidFill>
              </a:rPr>
              <a:t>high to the top 1/3.</a:t>
            </a:r>
            <a:endParaRPr lang="en-US" sz="2800" dirty="0">
              <a:solidFill>
                <a:schemeClr val="bg1"/>
              </a:solidFill>
            </a:endParaRPr>
          </a:p>
        </p:txBody>
      </p:sp>
      <p:pic>
        <p:nvPicPr>
          <p:cNvPr id="73732" name="Picture 4"/>
          <p:cNvPicPr>
            <a:picLocks noChangeAspect="1" noChangeArrowheads="1"/>
          </p:cNvPicPr>
          <p:nvPr/>
        </p:nvPicPr>
        <p:blipFill>
          <a:blip r:embed="rId2" cstate="print"/>
          <a:srcRect/>
          <a:stretch>
            <a:fillRect/>
          </a:stretch>
        </p:blipFill>
        <p:spPr bwMode="auto">
          <a:xfrm>
            <a:off x="533400" y="152400"/>
            <a:ext cx="8305800" cy="55483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Picture 7"/>
          <p:cNvPicPr>
            <a:picLocks noChangeAspect="1" noChangeArrowheads="1"/>
          </p:cNvPicPr>
          <p:nvPr/>
        </p:nvPicPr>
        <p:blipFill>
          <a:blip r:embed="rId2" cstate="print"/>
          <a:srcRect/>
          <a:stretch>
            <a:fillRect/>
          </a:stretch>
        </p:blipFill>
        <p:spPr bwMode="auto">
          <a:xfrm>
            <a:off x="2667000" y="0"/>
            <a:ext cx="6381750" cy="3810000"/>
          </a:xfrm>
          <a:prstGeom prst="rect">
            <a:avLst/>
          </a:prstGeom>
          <a:noFill/>
          <a:ln w="9525">
            <a:noFill/>
            <a:miter lim="800000"/>
            <a:headEnd/>
            <a:tailEnd/>
          </a:ln>
          <a:effectLst/>
        </p:spPr>
      </p:pic>
      <p:sp>
        <p:nvSpPr>
          <p:cNvPr id="40962" name="Text Box 2"/>
          <p:cNvSpPr txBox="1">
            <a:spLocks noChangeArrowheads="1"/>
          </p:cNvSpPr>
          <p:nvPr/>
        </p:nvSpPr>
        <p:spPr bwMode="auto">
          <a:xfrm>
            <a:off x="0" y="457200"/>
            <a:ext cx="3810000" cy="579438"/>
          </a:xfrm>
          <a:prstGeom prst="rect">
            <a:avLst/>
          </a:prstGeom>
          <a:solidFill>
            <a:schemeClr val="tx1">
              <a:alpha val="61000"/>
            </a:schemeClr>
          </a:solidFill>
          <a:ln w="9525">
            <a:noFill/>
            <a:miter lim="800000"/>
            <a:headEnd/>
            <a:tailEnd/>
          </a:ln>
          <a:effectLst/>
        </p:spPr>
        <p:txBody>
          <a:bodyPr>
            <a:spAutoFit/>
          </a:bodyPr>
          <a:lstStyle/>
          <a:p>
            <a:pPr algn="l">
              <a:spcBef>
                <a:spcPct val="20000"/>
              </a:spcBef>
              <a:buClr>
                <a:schemeClr val="accent2"/>
              </a:buClr>
              <a:buSzPct val="80000"/>
              <a:buFont typeface="Wingdings" pitchFamily="2" charset="2"/>
              <a:buNone/>
            </a:pPr>
            <a:r>
              <a:rPr lang="en-US" sz="3200" b="1" i="1" dirty="0" smtClean="0">
                <a:solidFill>
                  <a:srgbClr val="33CC33"/>
                </a:solidFill>
                <a:latin typeface="Franklin Gothic Book" pitchFamily="34" charset="0"/>
              </a:rPr>
              <a:t>4. Lead </a:t>
            </a:r>
            <a:r>
              <a:rPr lang="en-US" sz="3200" b="1" i="1" dirty="0">
                <a:solidFill>
                  <a:schemeClr val="bg1"/>
                </a:solidFill>
                <a:latin typeface="Franklin Gothic Book" pitchFamily="34" charset="0"/>
              </a:rPr>
              <a:t>your subject.</a:t>
            </a:r>
            <a:r>
              <a:rPr lang="en-US" sz="3200" b="1" dirty="0">
                <a:solidFill>
                  <a:schemeClr val="bg1"/>
                </a:solidFill>
                <a:latin typeface="Franklin Gothic Book" pitchFamily="34" charset="0"/>
              </a:rPr>
              <a:t> </a:t>
            </a:r>
            <a:endParaRPr lang="en-US" sz="3200" b="1" i="1" dirty="0">
              <a:solidFill>
                <a:srgbClr val="33CC33"/>
              </a:solidFill>
              <a:latin typeface="Franklin Gothic Book" pitchFamily="34" charset="0"/>
            </a:endParaRPr>
          </a:p>
        </p:txBody>
      </p:sp>
      <p:sp>
        <p:nvSpPr>
          <p:cNvPr id="40965" name="Text Box 5"/>
          <p:cNvSpPr txBox="1">
            <a:spLocks noChangeArrowheads="1"/>
          </p:cNvSpPr>
          <p:nvPr/>
        </p:nvSpPr>
        <p:spPr bwMode="auto">
          <a:xfrm>
            <a:off x="0" y="1143000"/>
            <a:ext cx="3429000" cy="830997"/>
          </a:xfrm>
          <a:prstGeom prst="rect">
            <a:avLst/>
          </a:prstGeom>
          <a:solidFill>
            <a:schemeClr val="tx1">
              <a:alpha val="44000"/>
            </a:schemeClr>
          </a:solidFill>
          <a:ln w="9525">
            <a:noFill/>
            <a:miter lim="800000"/>
            <a:headEnd/>
            <a:tailEnd/>
          </a:ln>
          <a:effectLst/>
        </p:spPr>
        <p:txBody>
          <a:bodyPr>
            <a:spAutoFit/>
          </a:bodyPr>
          <a:lstStyle/>
          <a:p>
            <a:pPr algn="l">
              <a:spcBef>
                <a:spcPct val="50000"/>
              </a:spcBef>
            </a:pPr>
            <a:r>
              <a:rPr lang="en-US" sz="2400" dirty="0">
                <a:solidFill>
                  <a:srgbClr val="FFFF00"/>
                </a:solidFill>
              </a:rPr>
              <a:t>Give your subject some space to move into…</a:t>
            </a:r>
          </a:p>
        </p:txBody>
      </p:sp>
      <p:pic>
        <p:nvPicPr>
          <p:cNvPr id="40968" name="Picture 8"/>
          <p:cNvPicPr>
            <a:picLocks noChangeAspect="1" noChangeArrowheads="1"/>
          </p:cNvPicPr>
          <p:nvPr/>
        </p:nvPicPr>
        <p:blipFill>
          <a:blip r:embed="rId3" cstate="print"/>
          <a:srcRect/>
          <a:stretch>
            <a:fillRect/>
          </a:stretch>
        </p:blipFill>
        <p:spPr bwMode="auto">
          <a:xfrm rot="-547879">
            <a:off x="4572000" y="3429000"/>
            <a:ext cx="4572000" cy="3429000"/>
          </a:xfrm>
          <a:prstGeom prst="rect">
            <a:avLst/>
          </a:prstGeom>
          <a:noFill/>
          <a:ln w="9525">
            <a:noFill/>
            <a:miter lim="800000"/>
            <a:headEnd/>
            <a:tailEnd/>
          </a:ln>
          <a:effectLst/>
        </p:spPr>
      </p:pic>
      <p:pic>
        <p:nvPicPr>
          <p:cNvPr id="40969" name="Picture 9"/>
          <p:cNvPicPr>
            <a:picLocks noChangeAspect="1" noChangeArrowheads="1"/>
          </p:cNvPicPr>
          <p:nvPr/>
        </p:nvPicPr>
        <p:blipFill>
          <a:blip r:embed="rId4" cstate="print"/>
          <a:srcRect/>
          <a:stretch>
            <a:fillRect/>
          </a:stretch>
        </p:blipFill>
        <p:spPr bwMode="auto">
          <a:xfrm rot="826303">
            <a:off x="152400" y="3200400"/>
            <a:ext cx="4114800" cy="30495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rot="311666">
            <a:off x="2819400" y="152400"/>
            <a:ext cx="6324600" cy="4170363"/>
          </a:xfrm>
          <a:prstGeom prst="rect">
            <a:avLst/>
          </a:prstGeom>
          <a:noFill/>
          <a:ln w="9525">
            <a:noFill/>
            <a:miter lim="800000"/>
            <a:headEnd/>
            <a:tailEnd/>
          </a:ln>
          <a:effectLst/>
        </p:spPr>
      </p:pic>
      <p:pic>
        <p:nvPicPr>
          <p:cNvPr id="41987" name="Picture 3"/>
          <p:cNvPicPr>
            <a:picLocks noChangeAspect="1" noChangeArrowheads="1"/>
          </p:cNvPicPr>
          <p:nvPr/>
        </p:nvPicPr>
        <p:blipFill>
          <a:blip r:embed="rId3" cstate="print"/>
          <a:srcRect/>
          <a:stretch>
            <a:fillRect/>
          </a:stretch>
        </p:blipFill>
        <p:spPr bwMode="auto">
          <a:xfrm rot="-566220">
            <a:off x="304800" y="2667000"/>
            <a:ext cx="4724400" cy="3543300"/>
          </a:xfrm>
          <a:prstGeom prst="rect">
            <a:avLst/>
          </a:prstGeom>
          <a:noFill/>
          <a:ln w="9525">
            <a:noFill/>
            <a:miter lim="800000"/>
            <a:headEnd/>
            <a:tailEnd/>
          </a:ln>
          <a:effectLst/>
        </p:spPr>
      </p:pic>
      <p:sp>
        <p:nvSpPr>
          <p:cNvPr id="41988" name="Text Box 4"/>
          <p:cNvSpPr txBox="1">
            <a:spLocks noChangeArrowheads="1"/>
          </p:cNvSpPr>
          <p:nvPr/>
        </p:nvSpPr>
        <p:spPr bwMode="auto">
          <a:xfrm>
            <a:off x="0" y="457200"/>
            <a:ext cx="3810000" cy="579438"/>
          </a:xfrm>
          <a:prstGeom prst="rect">
            <a:avLst/>
          </a:prstGeom>
          <a:solidFill>
            <a:schemeClr val="tx1">
              <a:alpha val="61000"/>
            </a:schemeClr>
          </a:solidFill>
          <a:ln w="9525">
            <a:noFill/>
            <a:miter lim="800000"/>
            <a:headEnd/>
            <a:tailEnd/>
          </a:ln>
          <a:effectLst/>
        </p:spPr>
        <p:txBody>
          <a:bodyPr>
            <a:spAutoFit/>
          </a:bodyPr>
          <a:lstStyle/>
          <a:p>
            <a:pPr algn="l">
              <a:spcBef>
                <a:spcPct val="20000"/>
              </a:spcBef>
              <a:buClr>
                <a:schemeClr val="accent2"/>
              </a:buClr>
              <a:buSzPct val="80000"/>
              <a:buFont typeface="Wingdings" pitchFamily="2" charset="2"/>
              <a:buNone/>
            </a:pPr>
            <a:r>
              <a:rPr lang="en-US" sz="3200" b="1" i="1" dirty="0" smtClean="0">
                <a:solidFill>
                  <a:srgbClr val="33CC33"/>
                </a:solidFill>
                <a:latin typeface="Franklin Gothic Book" pitchFamily="34" charset="0"/>
              </a:rPr>
              <a:t>4. Lead </a:t>
            </a:r>
            <a:r>
              <a:rPr lang="en-US" sz="3200" b="1" i="1" dirty="0">
                <a:solidFill>
                  <a:schemeClr val="bg1"/>
                </a:solidFill>
                <a:latin typeface="Franklin Gothic Book" pitchFamily="34" charset="0"/>
              </a:rPr>
              <a:t>your subject.</a:t>
            </a:r>
            <a:r>
              <a:rPr lang="en-US" sz="3200" b="1" dirty="0">
                <a:solidFill>
                  <a:schemeClr val="bg1"/>
                </a:solidFill>
                <a:latin typeface="Franklin Gothic Book" pitchFamily="34" charset="0"/>
              </a:rPr>
              <a:t> </a:t>
            </a:r>
            <a:endParaRPr lang="en-US" sz="3200" b="1" i="1" dirty="0">
              <a:solidFill>
                <a:srgbClr val="33CC33"/>
              </a:solidFill>
              <a:latin typeface="Franklin Gothic Book" pitchFamily="34" charset="0"/>
            </a:endParaRPr>
          </a:p>
        </p:txBody>
      </p:sp>
      <p:sp>
        <p:nvSpPr>
          <p:cNvPr id="41989" name="Text Box 5"/>
          <p:cNvSpPr txBox="1">
            <a:spLocks noChangeArrowheads="1"/>
          </p:cNvSpPr>
          <p:nvPr/>
        </p:nvSpPr>
        <p:spPr bwMode="auto">
          <a:xfrm>
            <a:off x="152400" y="1066800"/>
            <a:ext cx="3886200" cy="457200"/>
          </a:xfrm>
          <a:prstGeom prst="rect">
            <a:avLst/>
          </a:prstGeom>
          <a:solidFill>
            <a:schemeClr val="tx1">
              <a:alpha val="33000"/>
            </a:schemeClr>
          </a:solidFill>
          <a:ln w="9525">
            <a:noFill/>
            <a:miter lim="800000"/>
            <a:headEnd/>
            <a:tailEnd/>
          </a:ln>
          <a:effectLst/>
        </p:spPr>
        <p:txBody>
          <a:bodyPr>
            <a:spAutoFit/>
          </a:bodyPr>
          <a:lstStyle/>
          <a:p>
            <a:pPr algn="l">
              <a:spcBef>
                <a:spcPct val="50000"/>
              </a:spcBef>
            </a:pPr>
            <a:r>
              <a:rPr lang="en-US" sz="2400" dirty="0">
                <a:solidFill>
                  <a:schemeClr val="bg1"/>
                </a:solidFill>
              </a:rPr>
              <a:t>… </a:t>
            </a:r>
            <a:r>
              <a:rPr lang="en-US" sz="2400" dirty="0">
                <a:solidFill>
                  <a:srgbClr val="FFFF00"/>
                </a:solidFill>
              </a:rPr>
              <a:t>and somewhere to look.</a:t>
            </a:r>
          </a:p>
        </p:txBody>
      </p:sp>
      <p:pic>
        <p:nvPicPr>
          <p:cNvPr id="41990" name="Picture 6"/>
          <p:cNvPicPr>
            <a:picLocks noChangeAspect="1" noChangeArrowheads="1"/>
          </p:cNvPicPr>
          <p:nvPr/>
        </p:nvPicPr>
        <p:blipFill>
          <a:blip r:embed="rId4" cstate="print"/>
          <a:srcRect r="2000"/>
          <a:stretch>
            <a:fillRect/>
          </a:stretch>
        </p:blipFill>
        <p:spPr bwMode="auto">
          <a:xfrm>
            <a:off x="4648200" y="4114800"/>
            <a:ext cx="3733800" cy="2543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leading subject"/>
          <p:cNvPicPr>
            <a:picLocks noChangeAspect="1" noChangeArrowheads="1"/>
          </p:cNvPicPr>
          <p:nvPr/>
        </p:nvPicPr>
        <p:blipFill>
          <a:blip r:embed="rId2" cstate="print"/>
          <a:srcRect/>
          <a:stretch>
            <a:fillRect/>
          </a:stretch>
        </p:blipFill>
        <p:spPr bwMode="auto">
          <a:xfrm>
            <a:off x="1524000" y="1828800"/>
            <a:ext cx="4687156" cy="3125788"/>
          </a:xfrm>
          <a:prstGeom prst="rect">
            <a:avLst/>
          </a:prstGeom>
          <a:noFill/>
        </p:spPr>
      </p:pic>
      <p:sp>
        <p:nvSpPr>
          <p:cNvPr id="39940" name="Text Box 4"/>
          <p:cNvSpPr txBox="1">
            <a:spLocks noChangeArrowheads="1"/>
          </p:cNvSpPr>
          <p:nvPr/>
        </p:nvSpPr>
        <p:spPr bwMode="auto">
          <a:xfrm>
            <a:off x="0" y="4843463"/>
            <a:ext cx="9144000" cy="2014537"/>
          </a:xfrm>
          <a:prstGeom prst="rect">
            <a:avLst/>
          </a:prstGeom>
          <a:noFill/>
          <a:ln w="9525">
            <a:noFill/>
            <a:miter lim="800000"/>
            <a:headEnd/>
            <a:tailEnd/>
          </a:ln>
          <a:effectLst/>
        </p:spPr>
        <p:txBody>
          <a:bodyPr>
            <a:spAutoFit/>
          </a:bodyPr>
          <a:lstStyle/>
          <a:p>
            <a:pPr>
              <a:spcBef>
                <a:spcPct val="50000"/>
              </a:spcBef>
            </a:pPr>
            <a:r>
              <a:rPr lang="en-US" sz="2800" b="1">
                <a:solidFill>
                  <a:schemeClr val="bg1"/>
                </a:solidFill>
                <a:latin typeface="Franklin Gothic Book" pitchFamily="34" charset="0"/>
              </a:rPr>
              <a:t>There’s something unsettling about a photograph of a moving subject that is too close to the edge of the frame.  </a:t>
            </a:r>
          </a:p>
          <a:p>
            <a:pPr>
              <a:spcBef>
                <a:spcPct val="50000"/>
              </a:spcBef>
            </a:pPr>
            <a:r>
              <a:rPr lang="en-US" sz="2800" b="1">
                <a:solidFill>
                  <a:schemeClr val="bg1"/>
                </a:solidFill>
                <a:latin typeface="Franklin Gothic Book" pitchFamily="34" charset="0"/>
              </a:rPr>
              <a:t>It feels as if the subject is going to walk right out of the image.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52400"/>
            <a:ext cx="2583180" cy="3901440"/>
          </a:xfrm>
          <a:prstGeom prst="rect">
            <a:avLst/>
          </a:prstGeom>
        </p:spPr>
      </p:pic>
      <p:pic>
        <p:nvPicPr>
          <p:cNvPr id="181250" name="Picture 2" descr="C:\Users\kfulton\Desktop\69365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66077">
            <a:off x="407087" y="433863"/>
            <a:ext cx="3175000" cy="2120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Text Box 6"/>
          <p:cNvSpPr txBox="1">
            <a:spLocks noChangeArrowheads="1"/>
          </p:cNvSpPr>
          <p:nvPr/>
        </p:nvSpPr>
        <p:spPr bwMode="auto">
          <a:xfrm>
            <a:off x="0" y="5715000"/>
            <a:ext cx="9144000" cy="946150"/>
          </a:xfrm>
          <a:prstGeom prst="rect">
            <a:avLst/>
          </a:prstGeom>
          <a:noFill/>
          <a:ln w="9525">
            <a:noFill/>
            <a:miter lim="800000"/>
            <a:headEnd/>
            <a:tailEnd/>
          </a:ln>
          <a:effectLst/>
        </p:spPr>
        <p:txBody>
          <a:bodyPr>
            <a:spAutoFit/>
          </a:bodyPr>
          <a:lstStyle/>
          <a:p>
            <a:pPr>
              <a:spcBef>
                <a:spcPct val="50000"/>
              </a:spcBef>
            </a:pPr>
            <a:r>
              <a:rPr lang="en-US" sz="2800" b="1">
                <a:solidFill>
                  <a:schemeClr val="bg1"/>
                </a:solidFill>
                <a:latin typeface="Franklin Gothic Book" pitchFamily="34" charset="0"/>
              </a:rPr>
              <a:t>The same thing happens if someone is staring at something outside of the frame.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90985">
            <a:off x="4296442" y="-40694"/>
            <a:ext cx="4386707" cy="293651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8083"/>
          <a:stretch/>
        </p:blipFill>
        <p:spPr>
          <a:xfrm>
            <a:off x="3124200" y="2590800"/>
            <a:ext cx="3276600" cy="299993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5071"/>
          <a:stretch/>
        </p:blipFill>
        <p:spPr>
          <a:xfrm rot="21156883">
            <a:off x="-162490" y="253840"/>
            <a:ext cx="3591039" cy="377687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5" name="Text Box 5"/>
          <p:cNvSpPr txBox="1">
            <a:spLocks noChangeArrowheads="1"/>
          </p:cNvSpPr>
          <p:nvPr/>
        </p:nvSpPr>
        <p:spPr bwMode="auto">
          <a:xfrm>
            <a:off x="0" y="5791200"/>
            <a:ext cx="9144000" cy="830997"/>
          </a:xfrm>
          <a:prstGeom prst="rect">
            <a:avLst/>
          </a:prstGeom>
          <a:noFill/>
          <a:ln w="9525">
            <a:noFill/>
            <a:miter lim="800000"/>
            <a:headEnd/>
            <a:tailEnd/>
          </a:ln>
          <a:effectLst/>
        </p:spPr>
        <p:txBody>
          <a:bodyPr>
            <a:spAutoFit/>
          </a:bodyPr>
          <a:lstStyle/>
          <a:p>
            <a:pPr>
              <a:spcBef>
                <a:spcPct val="50000"/>
              </a:spcBef>
            </a:pPr>
            <a:r>
              <a:rPr lang="en-US" sz="2400" dirty="0">
                <a:solidFill>
                  <a:schemeClr val="bg1"/>
                </a:solidFill>
              </a:rPr>
              <a:t>In order to draw attention to your subject, try </a:t>
            </a:r>
            <a:r>
              <a:rPr lang="en-US" sz="2400" dirty="0">
                <a:solidFill>
                  <a:srgbClr val="FFFF00"/>
                </a:solidFill>
              </a:rPr>
              <a:t>creating a </a:t>
            </a:r>
            <a:r>
              <a:rPr lang="en-US" sz="2400" dirty="0" smtClean="0">
                <a:solidFill>
                  <a:srgbClr val="FFFF00"/>
                </a:solidFill>
              </a:rPr>
              <a:t>frame </a:t>
            </a:r>
            <a:r>
              <a:rPr lang="en-US" sz="2400" dirty="0">
                <a:solidFill>
                  <a:srgbClr val="FFFF00"/>
                </a:solidFill>
              </a:rPr>
              <a:t>around the subject within your image.</a:t>
            </a:r>
          </a:p>
        </p:txBody>
      </p:sp>
      <p:pic>
        <p:nvPicPr>
          <p:cNvPr id="122886" name="Picture 6"/>
          <p:cNvPicPr>
            <a:picLocks noChangeAspect="1" noChangeArrowheads="1"/>
          </p:cNvPicPr>
          <p:nvPr/>
        </p:nvPicPr>
        <p:blipFill>
          <a:blip r:embed="rId2" cstate="print"/>
          <a:srcRect/>
          <a:stretch>
            <a:fillRect/>
          </a:stretch>
        </p:blipFill>
        <p:spPr bwMode="auto">
          <a:xfrm rot="764261">
            <a:off x="3276600" y="762000"/>
            <a:ext cx="5867400" cy="3908425"/>
          </a:xfrm>
          <a:prstGeom prst="rect">
            <a:avLst/>
          </a:prstGeom>
          <a:noFill/>
          <a:ln w="9525">
            <a:noFill/>
            <a:miter lim="800000"/>
            <a:headEnd/>
            <a:tailEnd/>
          </a:ln>
          <a:effectLst/>
        </p:spPr>
      </p:pic>
      <p:pic>
        <p:nvPicPr>
          <p:cNvPr id="122884" name="Picture 4"/>
          <p:cNvPicPr>
            <a:picLocks noChangeAspect="1" noChangeArrowheads="1"/>
          </p:cNvPicPr>
          <p:nvPr/>
        </p:nvPicPr>
        <p:blipFill>
          <a:blip r:embed="rId3" cstate="print">
            <a:lum bright="18000" contrast="36000"/>
          </a:blip>
          <a:srcRect/>
          <a:stretch>
            <a:fillRect/>
          </a:stretch>
        </p:blipFill>
        <p:spPr bwMode="auto">
          <a:xfrm rot="-1228210">
            <a:off x="0" y="1828800"/>
            <a:ext cx="4848225" cy="3217863"/>
          </a:xfrm>
          <a:prstGeom prst="rect">
            <a:avLst/>
          </a:prstGeom>
          <a:noFill/>
          <a:ln w="9525">
            <a:noFill/>
            <a:miter lim="800000"/>
            <a:headEnd/>
            <a:tailEnd/>
          </a:ln>
          <a:effectLst/>
        </p:spPr>
      </p:pic>
      <p:sp>
        <p:nvSpPr>
          <p:cNvPr id="122887" name="Text Box 7"/>
          <p:cNvSpPr txBox="1">
            <a:spLocks noChangeArrowheads="1"/>
          </p:cNvSpPr>
          <p:nvPr/>
        </p:nvSpPr>
        <p:spPr bwMode="auto">
          <a:xfrm>
            <a:off x="-381000" y="152400"/>
            <a:ext cx="5257800" cy="579438"/>
          </a:xfrm>
          <a:prstGeom prst="rect">
            <a:avLst/>
          </a:prstGeom>
          <a:noFill/>
          <a:ln w="9525">
            <a:noFill/>
            <a:miter lim="800000"/>
            <a:headEnd/>
            <a:tailEnd/>
          </a:ln>
          <a:effectLst/>
        </p:spPr>
        <p:txBody>
          <a:bodyPr>
            <a:spAutoFit/>
          </a:bodyPr>
          <a:lstStyle/>
          <a:p>
            <a:pPr lvl="1" algn="l">
              <a:spcBef>
                <a:spcPct val="20000"/>
              </a:spcBef>
              <a:buClr>
                <a:schemeClr val="tx1"/>
              </a:buClr>
              <a:buSzPct val="90000"/>
            </a:pPr>
            <a:r>
              <a:rPr lang="en-US" sz="3200" b="1" i="1" dirty="0" smtClean="0">
                <a:solidFill>
                  <a:srgbClr val="33CC33"/>
                </a:solidFill>
                <a:latin typeface="Franklin Gothic Book" pitchFamily="34" charset="0"/>
              </a:rPr>
              <a:t>5. Frame </a:t>
            </a:r>
            <a:r>
              <a:rPr lang="en-US" sz="3200" b="1" i="1" dirty="0">
                <a:solidFill>
                  <a:schemeClr val="bg1"/>
                </a:solidFill>
                <a:latin typeface="Franklin Gothic Book" pitchFamily="34" charset="0"/>
              </a:rPr>
              <a:t>your subject.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8" name="Picture 6"/>
          <p:cNvPicPr>
            <a:picLocks noChangeAspect="1" noChangeArrowheads="1"/>
          </p:cNvPicPr>
          <p:nvPr/>
        </p:nvPicPr>
        <p:blipFill>
          <a:blip r:embed="rId2" cstate="print"/>
          <a:srcRect/>
          <a:stretch>
            <a:fillRect/>
          </a:stretch>
        </p:blipFill>
        <p:spPr bwMode="auto">
          <a:xfrm rot="-1613148">
            <a:off x="3733800" y="304800"/>
            <a:ext cx="6096000" cy="4056063"/>
          </a:xfrm>
          <a:prstGeom prst="rect">
            <a:avLst/>
          </a:prstGeom>
          <a:noFill/>
          <a:ln w="9525">
            <a:noFill/>
            <a:miter lim="800000"/>
            <a:headEnd/>
            <a:tailEnd/>
          </a:ln>
          <a:effectLst/>
        </p:spPr>
      </p:pic>
      <p:pic>
        <p:nvPicPr>
          <p:cNvPr id="125959" name="Picture 7"/>
          <p:cNvPicPr>
            <a:picLocks noChangeAspect="1" noChangeArrowheads="1"/>
          </p:cNvPicPr>
          <p:nvPr/>
        </p:nvPicPr>
        <p:blipFill>
          <a:blip r:embed="rId3" cstate="print"/>
          <a:srcRect/>
          <a:stretch>
            <a:fillRect/>
          </a:stretch>
        </p:blipFill>
        <p:spPr bwMode="auto">
          <a:xfrm rot="1202035">
            <a:off x="-685800" y="1676400"/>
            <a:ext cx="5486400" cy="3668713"/>
          </a:xfrm>
          <a:prstGeom prst="rect">
            <a:avLst/>
          </a:prstGeom>
          <a:noFill/>
          <a:ln w="9525">
            <a:noFill/>
            <a:miter lim="800000"/>
            <a:headEnd/>
            <a:tailEnd/>
          </a:ln>
          <a:effectLst/>
        </p:spPr>
      </p:pic>
      <p:sp>
        <p:nvSpPr>
          <p:cNvPr id="125957" name="Text Box 5"/>
          <p:cNvSpPr txBox="1">
            <a:spLocks noChangeArrowheads="1"/>
          </p:cNvSpPr>
          <p:nvPr/>
        </p:nvSpPr>
        <p:spPr bwMode="auto">
          <a:xfrm>
            <a:off x="-381000" y="152400"/>
            <a:ext cx="5257800" cy="579438"/>
          </a:xfrm>
          <a:prstGeom prst="rect">
            <a:avLst/>
          </a:prstGeom>
          <a:noFill/>
          <a:ln w="9525">
            <a:noFill/>
            <a:miter lim="800000"/>
            <a:headEnd/>
            <a:tailEnd/>
          </a:ln>
          <a:effectLst/>
        </p:spPr>
        <p:txBody>
          <a:bodyPr>
            <a:spAutoFit/>
          </a:bodyPr>
          <a:lstStyle/>
          <a:p>
            <a:pPr lvl="1" algn="l">
              <a:spcBef>
                <a:spcPct val="20000"/>
              </a:spcBef>
              <a:buClr>
                <a:schemeClr val="tx1"/>
              </a:buClr>
              <a:buSzPct val="90000"/>
            </a:pPr>
            <a:r>
              <a:rPr lang="en-US" sz="3200" b="1" i="1" dirty="0" smtClean="0">
                <a:solidFill>
                  <a:srgbClr val="33CC33"/>
                </a:solidFill>
                <a:latin typeface="Franklin Gothic Book" pitchFamily="34" charset="0"/>
              </a:rPr>
              <a:t>5. Frame </a:t>
            </a:r>
            <a:r>
              <a:rPr lang="en-US" sz="3200" b="1" i="1" dirty="0">
                <a:solidFill>
                  <a:schemeClr val="bg1"/>
                </a:solidFill>
                <a:latin typeface="Franklin Gothic Book" pitchFamily="34" charset="0"/>
              </a:rPr>
              <a:t>your subject.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95301"/>
            <a:ext cx="9144000" cy="6080125"/>
          </a:xfrm>
          <a:prstGeom prst="rect">
            <a:avLst/>
          </a:prstGeom>
          <a:noFill/>
          <a:ln w="9525">
            <a:noFill/>
            <a:miter lim="800000"/>
            <a:headEnd/>
            <a:tailEnd/>
          </a:ln>
          <a:effectLst/>
        </p:spPr>
      </p:pic>
      <p:sp>
        <p:nvSpPr>
          <p:cNvPr id="4099" name="Text Box 3"/>
          <p:cNvSpPr txBox="1">
            <a:spLocks noChangeArrowheads="1"/>
          </p:cNvSpPr>
          <p:nvPr/>
        </p:nvSpPr>
        <p:spPr bwMode="auto">
          <a:xfrm>
            <a:off x="1143000" y="5791200"/>
            <a:ext cx="7086600" cy="946150"/>
          </a:xfrm>
          <a:prstGeom prst="rect">
            <a:avLst/>
          </a:prstGeom>
          <a:noFill/>
          <a:ln w="9525">
            <a:noFill/>
            <a:miter lim="800000"/>
            <a:headEnd/>
            <a:tailEnd/>
          </a:ln>
          <a:effectLst/>
        </p:spPr>
        <p:txBody>
          <a:bodyPr>
            <a:spAutoFit/>
          </a:bodyPr>
          <a:lstStyle/>
          <a:p>
            <a:r>
              <a:rPr lang="en-US" sz="2800" b="1" dirty="0">
                <a:solidFill>
                  <a:schemeClr val="bg1"/>
                </a:solidFill>
                <a:latin typeface="Franklin Gothic Book" pitchFamily="34" charset="0"/>
              </a:rPr>
              <a:t>The viewer can become bored with your image if either is lacking.</a:t>
            </a:r>
          </a:p>
        </p:txBody>
      </p:sp>
      <p:sp>
        <p:nvSpPr>
          <p:cNvPr id="4" name="Text Box 6"/>
          <p:cNvSpPr txBox="1">
            <a:spLocks noChangeArrowheads="1"/>
          </p:cNvSpPr>
          <p:nvPr/>
        </p:nvSpPr>
        <p:spPr bwMode="auto">
          <a:xfrm>
            <a:off x="1859" y="4845050"/>
            <a:ext cx="9144000" cy="946150"/>
          </a:xfrm>
          <a:prstGeom prst="rect">
            <a:avLst/>
          </a:prstGeom>
          <a:noFill/>
          <a:ln w="9525">
            <a:noFill/>
            <a:miter lim="800000"/>
            <a:headEnd/>
            <a:tailEnd/>
          </a:ln>
          <a:effectLst/>
        </p:spPr>
        <p:txBody>
          <a:bodyPr>
            <a:spAutoFit/>
          </a:bodyPr>
          <a:lstStyle/>
          <a:p>
            <a:r>
              <a:rPr lang="en-US" sz="2800" b="1" dirty="0">
                <a:solidFill>
                  <a:schemeClr val="bg1"/>
                </a:solidFill>
                <a:latin typeface="Franklin Gothic Book" pitchFamily="34" charset="0"/>
              </a:rPr>
              <a:t>For effective visual communication, your image must</a:t>
            </a:r>
          </a:p>
          <a:p>
            <a:r>
              <a:rPr lang="en-US" sz="2800" b="1" dirty="0">
                <a:solidFill>
                  <a:schemeClr val="bg1"/>
                </a:solidFill>
                <a:latin typeface="Franklin Gothic Book" pitchFamily="34" charset="0"/>
              </a:rPr>
              <a:t>have both </a:t>
            </a:r>
            <a:r>
              <a:rPr lang="en-US" sz="2800" b="1" dirty="0">
                <a:solidFill>
                  <a:srgbClr val="FF3300"/>
                </a:solidFill>
                <a:latin typeface="Franklin Gothic Book" pitchFamily="34" charset="0"/>
              </a:rPr>
              <a:t>strength</a:t>
            </a:r>
            <a:r>
              <a:rPr lang="en-US" sz="2800" b="1" dirty="0">
                <a:solidFill>
                  <a:schemeClr val="bg1"/>
                </a:solidFill>
                <a:latin typeface="Franklin Gothic Book" pitchFamily="34" charset="0"/>
              </a:rPr>
              <a:t> and </a:t>
            </a:r>
            <a:r>
              <a:rPr lang="en-US" sz="2800" b="1" dirty="0">
                <a:solidFill>
                  <a:srgbClr val="33CC33"/>
                </a:solidFill>
                <a:latin typeface="Franklin Gothic Book" pitchFamily="34" charset="0"/>
              </a:rPr>
              <a:t>clarity</a:t>
            </a:r>
            <a:r>
              <a:rPr lang="en-US" sz="2800" b="1" dirty="0">
                <a:solidFill>
                  <a:schemeClr val="bg1"/>
                </a:solidFill>
                <a:latin typeface="Franklin Gothic Book" pitchFamily="34" charset="0"/>
              </a:rPr>
              <a:t>.</a:t>
            </a:r>
            <a:r>
              <a:rPr lang="en-US" dirty="0">
                <a:solidFill>
                  <a:schemeClr val="bg1"/>
                </a:solidFill>
              </a:rPr>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noChangeArrowheads="1"/>
          </p:cNvPicPr>
          <p:nvPr/>
        </p:nvPicPr>
        <p:blipFill>
          <a:blip r:embed="rId2" cstate="print"/>
          <a:srcRect/>
          <a:stretch>
            <a:fillRect/>
          </a:stretch>
        </p:blipFill>
        <p:spPr bwMode="auto">
          <a:xfrm>
            <a:off x="4845050" y="228600"/>
            <a:ext cx="4298950" cy="6477000"/>
          </a:xfrm>
          <a:prstGeom prst="rect">
            <a:avLst/>
          </a:prstGeom>
          <a:noFill/>
          <a:ln w="9525">
            <a:noFill/>
            <a:miter lim="800000"/>
            <a:headEnd/>
            <a:tailEnd/>
          </a:ln>
          <a:effectLst/>
        </p:spPr>
      </p:pic>
      <p:sp>
        <p:nvSpPr>
          <p:cNvPr id="70661" name="Text Box 5"/>
          <p:cNvSpPr txBox="1">
            <a:spLocks noChangeArrowheads="1"/>
          </p:cNvSpPr>
          <p:nvPr/>
        </p:nvSpPr>
        <p:spPr bwMode="auto">
          <a:xfrm>
            <a:off x="-152400" y="152400"/>
            <a:ext cx="4876800" cy="2308324"/>
          </a:xfrm>
          <a:prstGeom prst="rect">
            <a:avLst/>
          </a:prstGeom>
          <a:noFill/>
          <a:ln w="9525">
            <a:noFill/>
            <a:miter lim="800000"/>
            <a:headEnd/>
            <a:tailEnd/>
          </a:ln>
          <a:effectLst/>
        </p:spPr>
        <p:txBody>
          <a:bodyPr>
            <a:spAutoFit/>
          </a:bodyPr>
          <a:lstStyle/>
          <a:p>
            <a:pPr algn="r">
              <a:spcBef>
                <a:spcPct val="50000"/>
              </a:spcBef>
            </a:pPr>
            <a:r>
              <a:rPr lang="en-US" sz="3600" i="1" dirty="0" smtClean="0">
                <a:solidFill>
                  <a:srgbClr val="33CC33"/>
                </a:solidFill>
              </a:rPr>
              <a:t>6. Leading Lines</a:t>
            </a:r>
            <a:r>
              <a:rPr lang="en-US" sz="3600" dirty="0" smtClean="0">
                <a:solidFill>
                  <a:schemeClr val="bg1"/>
                </a:solidFill>
              </a:rPr>
              <a:t> </a:t>
            </a:r>
            <a:r>
              <a:rPr lang="en-US" sz="3600" dirty="0">
                <a:solidFill>
                  <a:schemeClr val="bg1"/>
                </a:solidFill>
              </a:rPr>
              <a:t>are a design element that </a:t>
            </a:r>
            <a:r>
              <a:rPr lang="en-US" sz="3600" dirty="0">
                <a:solidFill>
                  <a:srgbClr val="FFFF00"/>
                </a:solidFill>
              </a:rPr>
              <a:t>help direct your viewer through the image</a:t>
            </a:r>
            <a:r>
              <a:rPr lang="en-US" sz="3600" dirty="0" smtClean="0">
                <a:solidFill>
                  <a:schemeClr val="bg1"/>
                </a:solidFill>
              </a:rPr>
              <a:t>.</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Text Box 4"/>
          <p:cNvSpPr txBox="1">
            <a:spLocks noChangeArrowheads="1"/>
          </p:cNvSpPr>
          <p:nvPr/>
        </p:nvSpPr>
        <p:spPr bwMode="auto">
          <a:xfrm>
            <a:off x="-381000" y="152400"/>
            <a:ext cx="7848600" cy="579438"/>
          </a:xfrm>
          <a:prstGeom prst="rect">
            <a:avLst/>
          </a:prstGeom>
          <a:noFill/>
          <a:ln w="9525">
            <a:noFill/>
            <a:miter lim="800000"/>
            <a:headEnd/>
            <a:tailEnd/>
          </a:ln>
          <a:effectLst/>
        </p:spPr>
        <p:txBody>
          <a:bodyPr>
            <a:spAutoFit/>
          </a:bodyPr>
          <a:lstStyle/>
          <a:p>
            <a:pPr lvl="1" algn="l">
              <a:spcBef>
                <a:spcPct val="20000"/>
              </a:spcBef>
              <a:buClr>
                <a:schemeClr val="tx1"/>
              </a:buClr>
              <a:buSzPct val="90000"/>
            </a:pPr>
            <a:r>
              <a:rPr lang="en-US" sz="3200" b="1" i="1" dirty="0" smtClean="0">
                <a:solidFill>
                  <a:schemeClr val="bg1"/>
                </a:solidFill>
                <a:latin typeface="Franklin Gothic Book" pitchFamily="34" charset="0"/>
              </a:rPr>
              <a:t>6. Use</a:t>
            </a:r>
            <a:r>
              <a:rPr lang="en-US" sz="3200" b="1" i="1" dirty="0" smtClean="0">
                <a:solidFill>
                  <a:srgbClr val="33CC33"/>
                </a:solidFill>
                <a:latin typeface="Franklin Gothic Book" pitchFamily="34" charset="0"/>
              </a:rPr>
              <a:t> </a:t>
            </a:r>
            <a:r>
              <a:rPr lang="en-US" sz="3200" b="1" i="1" dirty="0">
                <a:solidFill>
                  <a:srgbClr val="33CC33"/>
                </a:solidFill>
                <a:latin typeface="Franklin Gothic Book" pitchFamily="34" charset="0"/>
              </a:rPr>
              <a:t>Lines </a:t>
            </a:r>
            <a:r>
              <a:rPr lang="en-US" sz="3200" b="1" i="1" dirty="0">
                <a:solidFill>
                  <a:schemeClr val="bg1"/>
                </a:solidFill>
                <a:latin typeface="Franklin Gothic Book" pitchFamily="34" charset="0"/>
              </a:rPr>
              <a:t>in your composition.</a:t>
            </a:r>
            <a:endParaRPr lang="en-US" sz="3200" b="1" i="1" dirty="0">
              <a:solidFill>
                <a:srgbClr val="33CC33"/>
              </a:solidFill>
              <a:latin typeface="Franklin Gothic Book" pitchFamily="34" charset="0"/>
            </a:endParaRPr>
          </a:p>
        </p:txBody>
      </p:sp>
      <p:pic>
        <p:nvPicPr>
          <p:cNvPr id="126981" name="Picture 5" descr="leading lines"/>
          <p:cNvPicPr>
            <a:picLocks noChangeAspect="1" noChangeArrowheads="1"/>
          </p:cNvPicPr>
          <p:nvPr/>
        </p:nvPicPr>
        <p:blipFill>
          <a:blip r:embed="rId2" cstate="print"/>
          <a:srcRect/>
          <a:stretch>
            <a:fillRect/>
          </a:stretch>
        </p:blipFill>
        <p:spPr bwMode="auto">
          <a:xfrm>
            <a:off x="457200" y="1143000"/>
            <a:ext cx="8382000" cy="541178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Text Box 4"/>
          <p:cNvSpPr txBox="1">
            <a:spLocks noChangeArrowheads="1"/>
          </p:cNvSpPr>
          <p:nvPr/>
        </p:nvSpPr>
        <p:spPr bwMode="auto">
          <a:xfrm>
            <a:off x="-381000" y="152400"/>
            <a:ext cx="7848600" cy="579438"/>
          </a:xfrm>
          <a:prstGeom prst="rect">
            <a:avLst/>
          </a:prstGeom>
          <a:noFill/>
          <a:ln w="9525">
            <a:noFill/>
            <a:miter lim="800000"/>
            <a:headEnd/>
            <a:tailEnd/>
          </a:ln>
          <a:effectLst/>
        </p:spPr>
        <p:txBody>
          <a:bodyPr>
            <a:spAutoFit/>
          </a:bodyPr>
          <a:lstStyle/>
          <a:p>
            <a:pPr lvl="1" algn="l">
              <a:spcBef>
                <a:spcPct val="20000"/>
              </a:spcBef>
              <a:buClr>
                <a:schemeClr val="tx1"/>
              </a:buClr>
              <a:buSzPct val="90000"/>
            </a:pPr>
            <a:r>
              <a:rPr lang="en-US" sz="3200" b="1" i="1" dirty="0" smtClean="0">
                <a:solidFill>
                  <a:schemeClr val="bg1"/>
                </a:solidFill>
                <a:latin typeface="Franklin Gothic Book" pitchFamily="34" charset="0"/>
              </a:rPr>
              <a:t>6. Use</a:t>
            </a:r>
            <a:r>
              <a:rPr lang="en-US" sz="3200" b="1" i="1" dirty="0" smtClean="0">
                <a:solidFill>
                  <a:srgbClr val="33CC33"/>
                </a:solidFill>
                <a:latin typeface="Franklin Gothic Book" pitchFamily="34" charset="0"/>
              </a:rPr>
              <a:t> </a:t>
            </a:r>
            <a:r>
              <a:rPr lang="en-US" sz="3200" b="1" i="1" dirty="0">
                <a:solidFill>
                  <a:srgbClr val="33CC33"/>
                </a:solidFill>
                <a:latin typeface="Franklin Gothic Book" pitchFamily="34" charset="0"/>
              </a:rPr>
              <a:t>Lines </a:t>
            </a:r>
            <a:r>
              <a:rPr lang="en-US" sz="3200" b="1" i="1" dirty="0">
                <a:solidFill>
                  <a:schemeClr val="bg1"/>
                </a:solidFill>
                <a:latin typeface="Franklin Gothic Book" pitchFamily="34" charset="0"/>
              </a:rPr>
              <a:t>in your composition.</a:t>
            </a:r>
            <a:endParaRPr lang="en-US" sz="3200" b="1" i="1" dirty="0">
              <a:solidFill>
                <a:srgbClr val="33CC33"/>
              </a:solidFill>
              <a:latin typeface="Franklin Gothic Book" pitchFamily="34" charset="0"/>
            </a:endParaRPr>
          </a:p>
        </p:txBody>
      </p:sp>
      <p:sp>
        <p:nvSpPr>
          <p:cNvPr id="137221" name="Text Box 5"/>
          <p:cNvSpPr txBox="1">
            <a:spLocks noChangeArrowheads="1"/>
          </p:cNvSpPr>
          <p:nvPr/>
        </p:nvSpPr>
        <p:spPr bwMode="auto">
          <a:xfrm>
            <a:off x="228600" y="6278563"/>
            <a:ext cx="8915400" cy="579437"/>
          </a:xfrm>
          <a:prstGeom prst="rect">
            <a:avLst/>
          </a:prstGeom>
          <a:noFill/>
          <a:ln w="9525">
            <a:noFill/>
            <a:miter lim="800000"/>
            <a:headEnd/>
            <a:tailEnd/>
          </a:ln>
          <a:effectLst/>
        </p:spPr>
        <p:txBody>
          <a:bodyPr>
            <a:spAutoFit/>
          </a:bodyPr>
          <a:lstStyle/>
          <a:p>
            <a:pPr algn="l">
              <a:spcBef>
                <a:spcPct val="50000"/>
              </a:spcBef>
            </a:pPr>
            <a:r>
              <a:rPr lang="en-US" sz="3200" b="1" i="1" dirty="0" smtClean="0">
                <a:solidFill>
                  <a:schemeClr val="bg1"/>
                </a:solidFill>
                <a:latin typeface="Franklin Gothic Book" pitchFamily="34" charset="0"/>
              </a:rPr>
              <a:t>Lines </a:t>
            </a:r>
            <a:r>
              <a:rPr lang="en-US" sz="3200" b="1" i="1" dirty="0">
                <a:solidFill>
                  <a:schemeClr val="bg1"/>
                </a:solidFill>
                <a:latin typeface="Franklin Gothic Book" pitchFamily="34" charset="0"/>
              </a:rPr>
              <a:t>–guide the viewer through your image.</a:t>
            </a:r>
          </a:p>
        </p:txBody>
      </p:sp>
      <p:pic>
        <p:nvPicPr>
          <p:cNvPr id="137222" name="Picture 6"/>
          <p:cNvPicPr>
            <a:picLocks noChangeAspect="1" noChangeArrowheads="1"/>
          </p:cNvPicPr>
          <p:nvPr/>
        </p:nvPicPr>
        <p:blipFill>
          <a:blip r:embed="rId2" cstate="print"/>
          <a:srcRect/>
          <a:stretch>
            <a:fillRect/>
          </a:stretch>
        </p:blipFill>
        <p:spPr bwMode="auto">
          <a:xfrm>
            <a:off x="838200" y="838200"/>
            <a:ext cx="7848600" cy="5251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381000" y="152400"/>
            <a:ext cx="7848600" cy="579438"/>
          </a:xfrm>
          <a:prstGeom prst="rect">
            <a:avLst/>
          </a:prstGeom>
          <a:noFill/>
          <a:ln w="9525">
            <a:noFill/>
            <a:miter lim="800000"/>
            <a:headEnd/>
            <a:tailEnd/>
          </a:ln>
          <a:effectLst/>
        </p:spPr>
        <p:txBody>
          <a:bodyPr>
            <a:spAutoFit/>
          </a:bodyPr>
          <a:lstStyle/>
          <a:p>
            <a:pPr lvl="1" algn="l">
              <a:spcBef>
                <a:spcPct val="20000"/>
              </a:spcBef>
              <a:buClr>
                <a:schemeClr val="tx1"/>
              </a:buClr>
              <a:buSzPct val="90000"/>
            </a:pPr>
            <a:r>
              <a:rPr lang="en-US" sz="3200" b="1" i="1">
                <a:solidFill>
                  <a:schemeClr val="bg1"/>
                </a:solidFill>
                <a:latin typeface="Franklin Gothic Book" pitchFamily="34" charset="0"/>
              </a:rPr>
              <a:t>Use</a:t>
            </a:r>
            <a:r>
              <a:rPr lang="en-US" sz="3200" b="1" i="1">
                <a:solidFill>
                  <a:srgbClr val="33CC33"/>
                </a:solidFill>
                <a:latin typeface="Franklin Gothic Book" pitchFamily="34" charset="0"/>
              </a:rPr>
              <a:t> Lines </a:t>
            </a:r>
            <a:r>
              <a:rPr lang="en-US" sz="3200" b="1" i="1">
                <a:solidFill>
                  <a:schemeClr val="bg1"/>
                </a:solidFill>
                <a:latin typeface="Franklin Gothic Book" pitchFamily="34" charset="0"/>
              </a:rPr>
              <a:t>in your composition.</a:t>
            </a:r>
            <a:endParaRPr lang="en-US" sz="3200" b="1" i="1">
              <a:solidFill>
                <a:srgbClr val="33CC33"/>
              </a:solidFill>
              <a:latin typeface="Franklin Gothic Book" pitchFamily="34" charset="0"/>
            </a:endParaRPr>
          </a:p>
        </p:txBody>
      </p:sp>
      <p:sp>
        <p:nvSpPr>
          <p:cNvPr id="140293" name="Text Box 5"/>
          <p:cNvSpPr txBox="1">
            <a:spLocks noChangeArrowheads="1"/>
          </p:cNvSpPr>
          <p:nvPr/>
        </p:nvSpPr>
        <p:spPr bwMode="auto">
          <a:xfrm>
            <a:off x="228600" y="6172200"/>
            <a:ext cx="8915400" cy="579438"/>
          </a:xfrm>
          <a:prstGeom prst="rect">
            <a:avLst/>
          </a:prstGeom>
          <a:noFill/>
          <a:ln w="9525">
            <a:noFill/>
            <a:miter lim="800000"/>
            <a:headEnd/>
            <a:tailEnd/>
          </a:ln>
          <a:effectLst/>
        </p:spPr>
        <p:txBody>
          <a:bodyPr>
            <a:spAutoFit/>
          </a:bodyPr>
          <a:lstStyle/>
          <a:p>
            <a:pPr algn="l">
              <a:spcBef>
                <a:spcPct val="50000"/>
              </a:spcBef>
            </a:pPr>
            <a:r>
              <a:rPr lang="en-US" sz="3200" b="1" i="1" dirty="0" smtClean="0">
                <a:solidFill>
                  <a:schemeClr val="bg1"/>
                </a:solidFill>
                <a:latin typeface="Franklin Gothic Book" pitchFamily="34" charset="0"/>
              </a:rPr>
              <a:t>Lines </a:t>
            </a:r>
            <a:r>
              <a:rPr lang="en-US" sz="3200" b="1" i="1" dirty="0">
                <a:solidFill>
                  <a:schemeClr val="bg1"/>
                </a:solidFill>
                <a:latin typeface="Franklin Gothic Book" pitchFamily="34" charset="0"/>
              </a:rPr>
              <a:t>–guide the viewer through your image.</a:t>
            </a:r>
          </a:p>
        </p:txBody>
      </p:sp>
      <p:pic>
        <p:nvPicPr>
          <p:cNvPr id="140294" name="Picture 6"/>
          <p:cNvPicPr>
            <a:picLocks noChangeAspect="1" noChangeArrowheads="1"/>
          </p:cNvPicPr>
          <p:nvPr/>
        </p:nvPicPr>
        <p:blipFill>
          <a:blip r:embed="rId2" cstate="print"/>
          <a:srcRect/>
          <a:stretch>
            <a:fillRect/>
          </a:stretch>
        </p:blipFill>
        <p:spPr bwMode="auto">
          <a:xfrm>
            <a:off x="457200" y="990600"/>
            <a:ext cx="4648200" cy="4648200"/>
          </a:xfrm>
          <a:prstGeom prst="rect">
            <a:avLst/>
          </a:prstGeom>
          <a:noFill/>
          <a:ln w="9525">
            <a:noFill/>
            <a:miter lim="800000"/>
            <a:headEnd/>
            <a:tailEnd/>
          </a:ln>
          <a:effectLst/>
        </p:spPr>
      </p:pic>
      <p:pic>
        <p:nvPicPr>
          <p:cNvPr id="140295" name="Picture 7"/>
          <p:cNvPicPr>
            <a:picLocks noChangeAspect="1" noChangeArrowheads="1"/>
          </p:cNvPicPr>
          <p:nvPr/>
        </p:nvPicPr>
        <p:blipFill>
          <a:blip r:embed="rId3" cstate="print"/>
          <a:srcRect/>
          <a:stretch>
            <a:fillRect/>
          </a:stretch>
        </p:blipFill>
        <p:spPr bwMode="auto">
          <a:xfrm>
            <a:off x="5486400" y="838200"/>
            <a:ext cx="32766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Text Box 5"/>
          <p:cNvSpPr txBox="1">
            <a:spLocks noChangeArrowheads="1"/>
          </p:cNvSpPr>
          <p:nvPr/>
        </p:nvSpPr>
        <p:spPr bwMode="auto">
          <a:xfrm>
            <a:off x="152400" y="1066800"/>
            <a:ext cx="3581400" cy="3785652"/>
          </a:xfrm>
          <a:prstGeom prst="rect">
            <a:avLst/>
          </a:prstGeom>
          <a:noFill/>
          <a:ln w="9525">
            <a:noFill/>
            <a:miter lim="800000"/>
            <a:headEnd/>
            <a:tailEnd/>
          </a:ln>
          <a:effectLst/>
        </p:spPr>
        <p:txBody>
          <a:bodyPr>
            <a:spAutoFit/>
          </a:bodyPr>
          <a:lstStyle/>
          <a:p>
            <a:pPr algn="l">
              <a:spcBef>
                <a:spcPct val="50000"/>
              </a:spcBef>
            </a:pPr>
            <a:r>
              <a:rPr lang="en-US" sz="3200" dirty="0">
                <a:solidFill>
                  <a:schemeClr val="bg1"/>
                </a:solidFill>
                <a:latin typeface="Franklin Gothic Book" pitchFamily="34" charset="0"/>
              </a:rPr>
              <a:t>The world doesn’t exist just at eyelevel.</a:t>
            </a:r>
          </a:p>
          <a:p>
            <a:pPr algn="l">
              <a:spcBef>
                <a:spcPct val="50000"/>
              </a:spcBef>
            </a:pPr>
            <a:r>
              <a:rPr lang="en-US" sz="3200" dirty="0">
                <a:solidFill>
                  <a:srgbClr val="FFFF00"/>
                </a:solidFill>
                <a:latin typeface="Franklin Gothic Book" pitchFamily="34" charset="0"/>
              </a:rPr>
              <a:t>Use unique angles to capture images from different perspectives</a:t>
            </a:r>
            <a:r>
              <a:rPr lang="en-US" sz="3200" dirty="0">
                <a:solidFill>
                  <a:schemeClr val="bg1"/>
                </a:solidFill>
                <a:latin typeface="Franklin Gothic Book" pitchFamily="34" charset="0"/>
              </a:rPr>
              <a:t>.</a:t>
            </a:r>
          </a:p>
        </p:txBody>
      </p:sp>
      <p:pic>
        <p:nvPicPr>
          <p:cNvPr id="160774" name="Picture 6"/>
          <p:cNvPicPr>
            <a:picLocks noChangeAspect="1" noChangeArrowheads="1"/>
          </p:cNvPicPr>
          <p:nvPr/>
        </p:nvPicPr>
        <p:blipFill>
          <a:blip r:embed="rId2" cstate="print"/>
          <a:srcRect/>
          <a:stretch>
            <a:fillRect/>
          </a:stretch>
        </p:blipFill>
        <p:spPr bwMode="auto">
          <a:xfrm>
            <a:off x="4748213" y="0"/>
            <a:ext cx="4395787" cy="6858000"/>
          </a:xfrm>
          <a:prstGeom prst="rect">
            <a:avLst/>
          </a:prstGeom>
          <a:noFill/>
          <a:ln w="9525">
            <a:noFill/>
            <a:miter lim="800000"/>
            <a:headEnd/>
            <a:tailEnd/>
          </a:ln>
          <a:effectLst/>
        </p:spPr>
      </p:pic>
      <p:sp>
        <p:nvSpPr>
          <p:cNvPr id="160772" name="Text Box 4"/>
          <p:cNvSpPr txBox="1">
            <a:spLocks noChangeArrowheads="1"/>
          </p:cNvSpPr>
          <p:nvPr/>
        </p:nvSpPr>
        <p:spPr bwMode="auto">
          <a:xfrm>
            <a:off x="0" y="0"/>
            <a:ext cx="8915400" cy="579438"/>
          </a:xfrm>
          <a:prstGeom prst="rect">
            <a:avLst/>
          </a:prstGeom>
          <a:solidFill>
            <a:schemeClr val="tx1">
              <a:alpha val="38000"/>
            </a:schemeClr>
          </a:solidFill>
          <a:ln w="9525">
            <a:noFill/>
            <a:miter lim="800000"/>
            <a:headEnd/>
            <a:tailEnd/>
          </a:ln>
          <a:effectLst/>
        </p:spPr>
        <p:txBody>
          <a:bodyPr>
            <a:spAutoFit/>
          </a:bodyPr>
          <a:lstStyle/>
          <a:p>
            <a:pPr algn="l">
              <a:spcBef>
                <a:spcPct val="50000"/>
              </a:spcBef>
            </a:pPr>
            <a:r>
              <a:rPr lang="en-US" sz="3200" b="1">
                <a:solidFill>
                  <a:schemeClr val="bg1"/>
                </a:solidFill>
                <a:latin typeface="Franklin Gothic Book" pitchFamily="34" charset="0"/>
              </a:rPr>
              <a:t>7.  Change your </a:t>
            </a:r>
            <a:r>
              <a:rPr lang="en-US" sz="3200" b="1" i="1">
                <a:solidFill>
                  <a:srgbClr val="33CC33"/>
                </a:solidFill>
                <a:latin typeface="Franklin Gothic Book" pitchFamily="34" charset="0"/>
              </a:rPr>
              <a:t>Visual Perspective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9" name="Picture 7"/>
          <p:cNvPicPr>
            <a:picLocks noChangeAspect="1" noChangeArrowheads="1"/>
          </p:cNvPicPr>
          <p:nvPr/>
        </p:nvPicPr>
        <p:blipFill>
          <a:blip r:embed="rId2" cstate="print"/>
          <a:srcRect l="1663" t="2222" r="1871" b="2222"/>
          <a:stretch>
            <a:fillRect/>
          </a:stretch>
        </p:blipFill>
        <p:spPr bwMode="auto">
          <a:xfrm rot="-488104">
            <a:off x="4572000" y="152400"/>
            <a:ext cx="4110038" cy="6096000"/>
          </a:xfrm>
          <a:prstGeom prst="rect">
            <a:avLst/>
          </a:prstGeom>
          <a:noFill/>
          <a:ln w="9525">
            <a:noFill/>
            <a:miter lim="800000"/>
            <a:headEnd/>
            <a:tailEnd/>
          </a:ln>
          <a:effectLst/>
        </p:spPr>
      </p:pic>
      <p:pic>
        <p:nvPicPr>
          <p:cNvPr id="161798" name="Picture 6"/>
          <p:cNvPicPr>
            <a:picLocks noChangeAspect="1" noChangeArrowheads="1"/>
          </p:cNvPicPr>
          <p:nvPr/>
        </p:nvPicPr>
        <p:blipFill>
          <a:blip r:embed="rId3" cstate="print"/>
          <a:srcRect/>
          <a:stretch>
            <a:fillRect/>
          </a:stretch>
        </p:blipFill>
        <p:spPr bwMode="auto">
          <a:xfrm rot="369284">
            <a:off x="533400" y="838200"/>
            <a:ext cx="4114800" cy="4114800"/>
          </a:xfrm>
          <a:prstGeom prst="rect">
            <a:avLst/>
          </a:prstGeom>
          <a:noFill/>
          <a:ln w="9525">
            <a:noFill/>
            <a:miter lim="800000"/>
            <a:headEnd/>
            <a:tailEnd/>
          </a:ln>
          <a:effectLst/>
        </p:spPr>
      </p:pic>
      <p:sp>
        <p:nvSpPr>
          <p:cNvPr id="161796" name="Text Box 4"/>
          <p:cNvSpPr txBox="1">
            <a:spLocks noChangeArrowheads="1"/>
          </p:cNvSpPr>
          <p:nvPr/>
        </p:nvSpPr>
        <p:spPr bwMode="auto">
          <a:xfrm>
            <a:off x="0" y="0"/>
            <a:ext cx="8915400" cy="579438"/>
          </a:xfrm>
          <a:prstGeom prst="rect">
            <a:avLst/>
          </a:prstGeom>
          <a:solidFill>
            <a:schemeClr val="tx1">
              <a:alpha val="38000"/>
            </a:schemeClr>
          </a:solidFill>
          <a:ln w="9525">
            <a:noFill/>
            <a:miter lim="800000"/>
            <a:headEnd/>
            <a:tailEnd/>
          </a:ln>
          <a:effectLst/>
        </p:spPr>
        <p:txBody>
          <a:bodyPr>
            <a:spAutoFit/>
          </a:bodyPr>
          <a:lstStyle/>
          <a:p>
            <a:pPr algn="l">
              <a:spcBef>
                <a:spcPct val="50000"/>
              </a:spcBef>
            </a:pPr>
            <a:r>
              <a:rPr lang="en-US" sz="3200" b="1" i="1" dirty="0" smtClean="0">
                <a:solidFill>
                  <a:srgbClr val="33CC33"/>
                </a:solidFill>
                <a:latin typeface="Franklin Gothic Book" pitchFamily="34" charset="0"/>
              </a:rPr>
              <a:t>7. Visual </a:t>
            </a:r>
            <a:r>
              <a:rPr lang="en-US" sz="3200" b="1" i="1" dirty="0">
                <a:solidFill>
                  <a:srgbClr val="33CC33"/>
                </a:solidFill>
                <a:latin typeface="Franklin Gothic Book" pitchFamily="34" charset="0"/>
              </a:rPr>
              <a:t>Perspective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6" name="Picture 8" descr="balloon"/>
          <p:cNvPicPr>
            <a:picLocks noChangeAspect="1" noChangeArrowheads="1"/>
          </p:cNvPicPr>
          <p:nvPr/>
        </p:nvPicPr>
        <p:blipFill>
          <a:blip r:embed="rId2" cstate="print"/>
          <a:srcRect/>
          <a:stretch>
            <a:fillRect/>
          </a:stretch>
        </p:blipFill>
        <p:spPr bwMode="auto">
          <a:xfrm rot="-420944">
            <a:off x="4191000" y="0"/>
            <a:ext cx="4787900" cy="6858000"/>
          </a:xfrm>
          <a:prstGeom prst="rect">
            <a:avLst/>
          </a:prstGeom>
          <a:noFill/>
        </p:spPr>
      </p:pic>
      <p:sp>
        <p:nvSpPr>
          <p:cNvPr id="155652" name="Text Box 4"/>
          <p:cNvSpPr txBox="1">
            <a:spLocks noChangeArrowheads="1"/>
          </p:cNvSpPr>
          <p:nvPr/>
        </p:nvSpPr>
        <p:spPr bwMode="auto">
          <a:xfrm>
            <a:off x="152400" y="1066800"/>
            <a:ext cx="3810000" cy="4539704"/>
          </a:xfrm>
          <a:prstGeom prst="rect">
            <a:avLst/>
          </a:prstGeom>
          <a:noFill/>
          <a:ln w="9525">
            <a:noFill/>
            <a:miter lim="800000"/>
            <a:headEnd/>
            <a:tailEnd/>
          </a:ln>
          <a:effectLst/>
        </p:spPr>
        <p:txBody>
          <a:bodyPr>
            <a:spAutoFit/>
          </a:bodyPr>
          <a:lstStyle/>
          <a:p>
            <a:pPr algn="l">
              <a:spcBef>
                <a:spcPct val="50000"/>
              </a:spcBef>
            </a:pPr>
            <a:r>
              <a:rPr lang="en-US" sz="3400" b="1" i="1" dirty="0">
                <a:solidFill>
                  <a:srgbClr val="33CC33"/>
                </a:solidFill>
                <a:latin typeface="Franklin Gothic Book" pitchFamily="34" charset="0"/>
              </a:rPr>
              <a:t>Mergers</a:t>
            </a:r>
            <a:r>
              <a:rPr lang="en-US" sz="3400" dirty="0">
                <a:solidFill>
                  <a:schemeClr val="bg1"/>
                </a:solidFill>
                <a:latin typeface="Franklin Gothic Book" pitchFamily="34" charset="0"/>
              </a:rPr>
              <a:t> </a:t>
            </a:r>
            <a:r>
              <a:rPr lang="en-US" sz="3400" dirty="0">
                <a:solidFill>
                  <a:srgbClr val="FFFF00"/>
                </a:solidFill>
                <a:latin typeface="Franklin Gothic Book" pitchFamily="34" charset="0"/>
              </a:rPr>
              <a:t>are created when two elements in your image overlap and blend together.</a:t>
            </a:r>
          </a:p>
          <a:p>
            <a:pPr algn="l">
              <a:spcBef>
                <a:spcPct val="50000"/>
              </a:spcBef>
            </a:pPr>
            <a:r>
              <a:rPr lang="en-US" sz="3400" dirty="0">
                <a:solidFill>
                  <a:schemeClr val="bg1"/>
                </a:solidFill>
                <a:latin typeface="Franklin Gothic Book" pitchFamily="34" charset="0"/>
              </a:rPr>
              <a:t>They can be broken down into three categories:</a:t>
            </a:r>
          </a:p>
        </p:txBody>
      </p:sp>
      <p:sp>
        <p:nvSpPr>
          <p:cNvPr id="155657" name="Rectangle 9"/>
          <p:cNvSpPr>
            <a:spLocks noChangeArrowheads="1"/>
          </p:cNvSpPr>
          <p:nvPr/>
        </p:nvSpPr>
        <p:spPr bwMode="auto">
          <a:xfrm>
            <a:off x="0" y="0"/>
            <a:ext cx="8229600" cy="533400"/>
          </a:xfrm>
          <a:prstGeom prst="rect">
            <a:avLst/>
          </a:prstGeom>
          <a:noFill/>
          <a:ln w="9525">
            <a:noFill/>
            <a:miter lim="800000"/>
            <a:headEnd/>
            <a:tailEnd/>
          </a:ln>
          <a:effectLst/>
        </p:spPr>
        <p:txBody>
          <a:bodyPr anchor="ctr"/>
          <a:lstStyle/>
          <a:p>
            <a:pPr algn="l"/>
            <a:r>
              <a:rPr lang="en-US" sz="3200" b="1">
                <a:solidFill>
                  <a:schemeClr val="bg1"/>
                </a:solidFill>
                <a:latin typeface="Franklin Gothic Book" pitchFamily="34" charset="0"/>
              </a:rPr>
              <a:t>8</a:t>
            </a:r>
            <a:r>
              <a:rPr lang="en-US" sz="3200" b="1" smtClean="0">
                <a:solidFill>
                  <a:schemeClr val="bg1"/>
                </a:solidFill>
                <a:latin typeface="Franklin Gothic Book" pitchFamily="34" charset="0"/>
              </a:rPr>
              <a:t>. </a:t>
            </a:r>
            <a:r>
              <a:rPr lang="en-US" sz="3200" b="1" i="1" dirty="0">
                <a:solidFill>
                  <a:srgbClr val="33CC33"/>
                </a:solidFill>
                <a:latin typeface="Franklin Gothic Book" pitchFamily="34" charset="0"/>
              </a:rPr>
              <a:t>Mergers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Rectangle 5"/>
          <p:cNvSpPr>
            <a:spLocks noChangeArrowheads="1"/>
          </p:cNvSpPr>
          <p:nvPr/>
        </p:nvSpPr>
        <p:spPr bwMode="auto">
          <a:xfrm>
            <a:off x="0" y="0"/>
            <a:ext cx="8229600" cy="533400"/>
          </a:xfrm>
          <a:prstGeom prst="rect">
            <a:avLst/>
          </a:prstGeom>
          <a:noFill/>
          <a:ln w="9525">
            <a:noFill/>
            <a:miter lim="800000"/>
            <a:headEnd/>
            <a:tailEnd/>
          </a:ln>
          <a:effectLst/>
        </p:spPr>
        <p:txBody>
          <a:bodyPr anchor="ctr"/>
          <a:lstStyle/>
          <a:p>
            <a:pPr algn="l"/>
            <a:r>
              <a:rPr lang="en-US" sz="3200" b="1" dirty="0">
                <a:solidFill>
                  <a:schemeClr val="bg1"/>
                </a:solidFill>
                <a:latin typeface="Franklin Gothic Book" pitchFamily="34" charset="0"/>
              </a:rPr>
              <a:t>8. </a:t>
            </a:r>
            <a:r>
              <a:rPr lang="en-US" sz="3200" b="1" dirty="0" smtClean="0">
                <a:solidFill>
                  <a:schemeClr val="bg1"/>
                </a:solidFill>
                <a:latin typeface="Franklin Gothic Book" pitchFamily="34" charset="0"/>
              </a:rPr>
              <a:t>Be careful of </a:t>
            </a:r>
            <a:r>
              <a:rPr lang="en-US" sz="3200" b="1" i="1" dirty="0">
                <a:solidFill>
                  <a:srgbClr val="33CC33"/>
                </a:solidFill>
                <a:latin typeface="Franklin Gothic Book" pitchFamily="34" charset="0"/>
              </a:rPr>
              <a:t>Mergers</a:t>
            </a:r>
          </a:p>
        </p:txBody>
      </p:sp>
      <p:pic>
        <p:nvPicPr>
          <p:cNvPr id="157703" name="Picture 7" descr="fountain"/>
          <p:cNvPicPr>
            <a:picLocks noChangeAspect="1" noChangeArrowheads="1"/>
          </p:cNvPicPr>
          <p:nvPr/>
        </p:nvPicPr>
        <p:blipFill>
          <a:blip r:embed="rId2" cstate="print"/>
          <a:srcRect/>
          <a:stretch>
            <a:fillRect/>
          </a:stretch>
        </p:blipFill>
        <p:spPr bwMode="auto">
          <a:xfrm rot="-584301">
            <a:off x="4495800" y="228600"/>
            <a:ext cx="4194175" cy="6172200"/>
          </a:xfrm>
          <a:prstGeom prst="rect">
            <a:avLst/>
          </a:prstGeom>
          <a:noFill/>
        </p:spPr>
      </p:pic>
      <p:pic>
        <p:nvPicPr>
          <p:cNvPr id="157704" name="Picture 8" descr="treehead"/>
          <p:cNvPicPr>
            <a:picLocks noChangeAspect="1" noChangeArrowheads="1"/>
          </p:cNvPicPr>
          <p:nvPr/>
        </p:nvPicPr>
        <p:blipFill>
          <a:blip r:embed="rId3" cstate="print"/>
          <a:srcRect/>
          <a:stretch>
            <a:fillRect/>
          </a:stretch>
        </p:blipFill>
        <p:spPr bwMode="auto">
          <a:xfrm>
            <a:off x="304800" y="3352800"/>
            <a:ext cx="4191000" cy="3200400"/>
          </a:xfrm>
          <a:prstGeom prst="rect">
            <a:avLst/>
          </a:prstGeom>
          <a:noFill/>
        </p:spPr>
      </p:pic>
      <p:sp>
        <p:nvSpPr>
          <p:cNvPr id="157700" name="Text Box 4"/>
          <p:cNvSpPr txBox="1">
            <a:spLocks noChangeArrowheads="1"/>
          </p:cNvSpPr>
          <p:nvPr/>
        </p:nvSpPr>
        <p:spPr bwMode="auto">
          <a:xfrm>
            <a:off x="0" y="990600"/>
            <a:ext cx="4267200" cy="2185214"/>
          </a:xfrm>
          <a:prstGeom prst="rect">
            <a:avLst/>
          </a:prstGeom>
          <a:noFill/>
          <a:ln w="9525">
            <a:noFill/>
            <a:miter lim="800000"/>
            <a:headEnd/>
            <a:tailEnd/>
          </a:ln>
          <a:effectLst/>
        </p:spPr>
        <p:txBody>
          <a:bodyPr>
            <a:spAutoFit/>
          </a:bodyPr>
          <a:lstStyle/>
          <a:p>
            <a:pPr algn="l">
              <a:spcBef>
                <a:spcPct val="50000"/>
              </a:spcBef>
            </a:pPr>
            <a:r>
              <a:rPr lang="en-US" sz="3400" b="1" i="1" dirty="0">
                <a:solidFill>
                  <a:srgbClr val="33CC33"/>
                </a:solidFill>
                <a:latin typeface="Franklin Gothic Book" pitchFamily="34" charset="0"/>
              </a:rPr>
              <a:t>Dimensional Mergers</a:t>
            </a:r>
            <a:r>
              <a:rPr lang="en-US" sz="3400" dirty="0">
                <a:solidFill>
                  <a:schemeClr val="bg1"/>
                </a:solidFill>
                <a:latin typeface="Franklin Gothic Book" pitchFamily="34" charset="0"/>
              </a:rPr>
              <a:t>: </a:t>
            </a:r>
            <a:r>
              <a:rPr lang="en-US" sz="3400" dirty="0">
                <a:solidFill>
                  <a:srgbClr val="FFFF00"/>
                </a:solidFill>
                <a:latin typeface="Franklin Gothic Book" pitchFamily="34" charset="0"/>
              </a:rPr>
              <a:t>When physical elements in your image overlap</a:t>
            </a:r>
            <a:r>
              <a:rPr lang="en-US" sz="3400" dirty="0">
                <a:solidFill>
                  <a:schemeClr val="bg1"/>
                </a:solidFill>
                <a:latin typeface="Franklin Gothic Book"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4365">
            <a:off x="5048821" y="3892831"/>
            <a:ext cx="3557625" cy="2668219"/>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6" name="Picture 6" descr="tonal merger"/>
          <p:cNvPicPr>
            <a:picLocks noChangeAspect="1" noChangeArrowheads="1"/>
          </p:cNvPicPr>
          <p:nvPr/>
        </p:nvPicPr>
        <p:blipFill>
          <a:blip r:embed="rId2" cstate="print"/>
          <a:srcRect/>
          <a:stretch>
            <a:fillRect/>
          </a:stretch>
        </p:blipFill>
        <p:spPr bwMode="auto">
          <a:xfrm>
            <a:off x="2438400" y="4114800"/>
            <a:ext cx="3657600" cy="2743200"/>
          </a:xfrm>
          <a:prstGeom prst="rect">
            <a:avLst/>
          </a:prstGeom>
          <a:noFill/>
        </p:spPr>
      </p:pic>
      <p:sp>
        <p:nvSpPr>
          <p:cNvPr id="158724" name="Text Box 4"/>
          <p:cNvSpPr txBox="1">
            <a:spLocks noChangeArrowheads="1"/>
          </p:cNvSpPr>
          <p:nvPr/>
        </p:nvSpPr>
        <p:spPr bwMode="auto">
          <a:xfrm>
            <a:off x="0" y="762000"/>
            <a:ext cx="9144000" cy="1138773"/>
          </a:xfrm>
          <a:prstGeom prst="rect">
            <a:avLst/>
          </a:prstGeom>
          <a:noFill/>
          <a:ln w="9525">
            <a:noFill/>
            <a:miter lim="800000"/>
            <a:headEnd/>
            <a:tailEnd/>
          </a:ln>
          <a:effectLst/>
        </p:spPr>
        <p:txBody>
          <a:bodyPr>
            <a:spAutoFit/>
          </a:bodyPr>
          <a:lstStyle/>
          <a:p>
            <a:pPr>
              <a:spcBef>
                <a:spcPct val="50000"/>
              </a:spcBef>
            </a:pPr>
            <a:r>
              <a:rPr lang="en-US" sz="3400" i="1" dirty="0">
                <a:solidFill>
                  <a:srgbClr val="33CC33"/>
                </a:solidFill>
                <a:latin typeface="Franklin Gothic Book" pitchFamily="34" charset="0"/>
              </a:rPr>
              <a:t>Tonal Mergers</a:t>
            </a:r>
            <a:r>
              <a:rPr lang="en-US" sz="3400" dirty="0">
                <a:solidFill>
                  <a:schemeClr val="bg1"/>
                </a:solidFill>
                <a:latin typeface="Franklin Gothic Book" pitchFamily="34" charset="0"/>
              </a:rPr>
              <a:t>:  </a:t>
            </a:r>
            <a:r>
              <a:rPr lang="en-US" sz="3400" dirty="0">
                <a:solidFill>
                  <a:srgbClr val="FFFF00"/>
                </a:solidFill>
                <a:latin typeface="Franklin Gothic Book" pitchFamily="34" charset="0"/>
              </a:rPr>
              <a:t>When the colors in your subjects blend into the background.</a:t>
            </a:r>
          </a:p>
        </p:txBody>
      </p:sp>
      <p:sp>
        <p:nvSpPr>
          <p:cNvPr id="158725" name="Rectangle 5"/>
          <p:cNvSpPr>
            <a:spLocks noChangeArrowheads="1"/>
          </p:cNvSpPr>
          <p:nvPr/>
        </p:nvSpPr>
        <p:spPr bwMode="auto">
          <a:xfrm>
            <a:off x="0" y="0"/>
            <a:ext cx="8229600" cy="533400"/>
          </a:xfrm>
          <a:prstGeom prst="rect">
            <a:avLst/>
          </a:prstGeom>
          <a:noFill/>
          <a:ln w="9525">
            <a:noFill/>
            <a:miter lim="800000"/>
            <a:headEnd/>
            <a:tailEnd/>
          </a:ln>
          <a:effectLst/>
        </p:spPr>
        <p:txBody>
          <a:bodyPr anchor="ctr"/>
          <a:lstStyle/>
          <a:p>
            <a:pPr algn="l"/>
            <a:r>
              <a:rPr lang="en-US" sz="3200" b="1" dirty="0" smtClean="0">
                <a:solidFill>
                  <a:schemeClr val="bg1"/>
                </a:solidFill>
                <a:latin typeface="Franklin Gothic Book" pitchFamily="34" charset="0"/>
              </a:rPr>
              <a:t>8.  </a:t>
            </a:r>
            <a:r>
              <a:rPr lang="en-US" sz="3200" b="1" i="1" dirty="0">
                <a:solidFill>
                  <a:srgbClr val="33CC33"/>
                </a:solidFill>
                <a:latin typeface="Franklin Gothic Book" pitchFamily="34" charset="0"/>
              </a:rPr>
              <a:t>Mergers</a:t>
            </a:r>
          </a:p>
        </p:txBody>
      </p:sp>
      <p:pic>
        <p:nvPicPr>
          <p:cNvPr id="158727" name="Picture 7" descr="butterfl1"/>
          <p:cNvPicPr>
            <a:picLocks noChangeAspect="1" noChangeArrowheads="1"/>
          </p:cNvPicPr>
          <p:nvPr/>
        </p:nvPicPr>
        <p:blipFill>
          <a:blip r:embed="rId3" cstate="print"/>
          <a:srcRect/>
          <a:stretch>
            <a:fillRect/>
          </a:stretch>
        </p:blipFill>
        <p:spPr bwMode="auto">
          <a:xfrm rot="-1467393">
            <a:off x="304800" y="2438400"/>
            <a:ext cx="3733800" cy="2389188"/>
          </a:xfrm>
          <a:prstGeom prst="rect">
            <a:avLst/>
          </a:prstGeom>
          <a:noFill/>
        </p:spPr>
      </p:pic>
      <p:pic>
        <p:nvPicPr>
          <p:cNvPr id="158728" name="Picture 8" descr="butterfl2"/>
          <p:cNvPicPr>
            <a:picLocks noChangeAspect="1" noChangeArrowheads="1"/>
          </p:cNvPicPr>
          <p:nvPr/>
        </p:nvPicPr>
        <p:blipFill>
          <a:blip r:embed="rId4" cstate="print"/>
          <a:srcRect/>
          <a:stretch>
            <a:fillRect/>
          </a:stretch>
        </p:blipFill>
        <p:spPr bwMode="auto">
          <a:xfrm rot="1940720">
            <a:off x="5105400" y="2590800"/>
            <a:ext cx="3810000" cy="2438400"/>
          </a:xfrm>
          <a:prstGeom prst="rect">
            <a:avLst/>
          </a:prstGeom>
          <a:noFill/>
        </p:spPr>
      </p:pic>
      <p:sp>
        <p:nvSpPr>
          <p:cNvPr id="2" name="TextBox 1"/>
          <p:cNvSpPr txBox="1"/>
          <p:nvPr/>
        </p:nvSpPr>
        <p:spPr>
          <a:xfrm>
            <a:off x="7467600" y="2453788"/>
            <a:ext cx="1390124" cy="369332"/>
          </a:xfrm>
          <a:prstGeom prst="rect">
            <a:avLst/>
          </a:prstGeom>
          <a:noFill/>
        </p:spPr>
        <p:txBody>
          <a:bodyPr wrap="none" rtlCol="0">
            <a:spAutoFit/>
          </a:bodyPr>
          <a:lstStyle/>
          <a:p>
            <a:r>
              <a:rPr lang="en-US" dirty="0" smtClean="0">
                <a:solidFill>
                  <a:schemeClr val="bg1"/>
                </a:solidFill>
              </a:rPr>
              <a:t>Not merged</a:t>
            </a:r>
            <a:endParaRPr lang="en-US" dirty="0">
              <a:solidFill>
                <a:schemeClr val="bg1"/>
              </a:solidFill>
            </a:endParaRPr>
          </a:p>
        </p:txBody>
      </p:sp>
      <p:sp>
        <p:nvSpPr>
          <p:cNvPr id="3" name="TextBox 2"/>
          <p:cNvSpPr txBox="1"/>
          <p:nvPr/>
        </p:nvSpPr>
        <p:spPr>
          <a:xfrm>
            <a:off x="228600" y="2484606"/>
            <a:ext cx="966932" cy="369332"/>
          </a:xfrm>
          <a:prstGeom prst="rect">
            <a:avLst/>
          </a:prstGeom>
          <a:noFill/>
        </p:spPr>
        <p:txBody>
          <a:bodyPr wrap="none" rtlCol="0">
            <a:spAutoFit/>
          </a:bodyPr>
          <a:lstStyle/>
          <a:p>
            <a:r>
              <a:rPr lang="en-US" dirty="0" smtClean="0">
                <a:solidFill>
                  <a:schemeClr val="bg1"/>
                </a:solidFill>
              </a:rPr>
              <a:t>merged</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51" name="Picture 7" descr="border4"/>
          <p:cNvPicPr>
            <a:picLocks noChangeAspect="1" noChangeArrowheads="1"/>
          </p:cNvPicPr>
          <p:nvPr/>
        </p:nvPicPr>
        <p:blipFill>
          <a:blip r:embed="rId2" cstate="print"/>
          <a:srcRect/>
          <a:stretch>
            <a:fillRect/>
          </a:stretch>
        </p:blipFill>
        <p:spPr bwMode="auto">
          <a:xfrm rot="1222187">
            <a:off x="3886200" y="1905000"/>
            <a:ext cx="4876800" cy="3657600"/>
          </a:xfrm>
          <a:prstGeom prst="rect">
            <a:avLst/>
          </a:prstGeom>
          <a:noFill/>
        </p:spPr>
      </p:pic>
      <p:sp>
        <p:nvSpPr>
          <p:cNvPr id="159748" name="Text Box 4"/>
          <p:cNvSpPr txBox="1">
            <a:spLocks noChangeArrowheads="1"/>
          </p:cNvSpPr>
          <p:nvPr/>
        </p:nvSpPr>
        <p:spPr bwMode="auto">
          <a:xfrm>
            <a:off x="0" y="762000"/>
            <a:ext cx="4572000" cy="1661993"/>
          </a:xfrm>
          <a:prstGeom prst="rect">
            <a:avLst/>
          </a:prstGeom>
          <a:noFill/>
          <a:ln w="9525">
            <a:noFill/>
            <a:miter lim="800000"/>
            <a:headEnd/>
            <a:tailEnd/>
          </a:ln>
          <a:effectLst/>
        </p:spPr>
        <p:txBody>
          <a:bodyPr>
            <a:spAutoFit/>
          </a:bodyPr>
          <a:lstStyle/>
          <a:p>
            <a:pPr algn="l">
              <a:spcBef>
                <a:spcPct val="50000"/>
              </a:spcBef>
            </a:pPr>
            <a:r>
              <a:rPr lang="en-US" sz="3400" i="1" dirty="0">
                <a:solidFill>
                  <a:srgbClr val="33CC33"/>
                </a:solidFill>
                <a:latin typeface="Franklin Gothic Book" pitchFamily="34" charset="0"/>
              </a:rPr>
              <a:t>Border Mergers</a:t>
            </a:r>
            <a:r>
              <a:rPr lang="en-US" sz="3400" dirty="0">
                <a:solidFill>
                  <a:schemeClr val="bg1"/>
                </a:solidFill>
                <a:latin typeface="Franklin Gothic Book" pitchFamily="34" charset="0"/>
              </a:rPr>
              <a:t>: </a:t>
            </a:r>
            <a:r>
              <a:rPr lang="en-US" sz="3400" dirty="0">
                <a:solidFill>
                  <a:srgbClr val="FFFF00"/>
                </a:solidFill>
                <a:latin typeface="Franklin Gothic Book" pitchFamily="34" charset="0"/>
              </a:rPr>
              <a:t>Objects are cut off by the edges of the frame.</a:t>
            </a:r>
          </a:p>
        </p:txBody>
      </p:sp>
      <p:sp>
        <p:nvSpPr>
          <p:cNvPr id="159749" name="Rectangle 5"/>
          <p:cNvSpPr>
            <a:spLocks noChangeArrowheads="1"/>
          </p:cNvSpPr>
          <p:nvPr/>
        </p:nvSpPr>
        <p:spPr bwMode="auto">
          <a:xfrm>
            <a:off x="0" y="0"/>
            <a:ext cx="8229600" cy="533400"/>
          </a:xfrm>
          <a:prstGeom prst="rect">
            <a:avLst/>
          </a:prstGeom>
          <a:noFill/>
          <a:ln w="9525">
            <a:noFill/>
            <a:miter lim="800000"/>
            <a:headEnd/>
            <a:tailEnd/>
          </a:ln>
          <a:effectLst/>
        </p:spPr>
        <p:txBody>
          <a:bodyPr anchor="ctr"/>
          <a:lstStyle/>
          <a:p>
            <a:pPr algn="l"/>
            <a:r>
              <a:rPr lang="en-US" sz="3200" b="1" dirty="0" smtClean="0">
                <a:solidFill>
                  <a:schemeClr val="bg1"/>
                </a:solidFill>
                <a:latin typeface="Franklin Gothic Book" pitchFamily="34" charset="0"/>
              </a:rPr>
              <a:t>8. </a:t>
            </a:r>
            <a:r>
              <a:rPr lang="en-US" sz="3200" b="1" i="1" dirty="0">
                <a:solidFill>
                  <a:srgbClr val="33CC33"/>
                </a:solidFill>
                <a:latin typeface="Franklin Gothic Book" pitchFamily="34" charset="0"/>
              </a:rPr>
              <a:t>Mergers</a:t>
            </a:r>
          </a:p>
        </p:txBody>
      </p:sp>
      <p:pic>
        <p:nvPicPr>
          <p:cNvPr id="159752" name="Picture 8" descr="bordermerger"/>
          <p:cNvPicPr>
            <a:picLocks noChangeAspect="1" noChangeArrowheads="1"/>
          </p:cNvPicPr>
          <p:nvPr/>
        </p:nvPicPr>
        <p:blipFill>
          <a:blip r:embed="rId3" cstate="print"/>
          <a:srcRect/>
          <a:stretch>
            <a:fillRect/>
          </a:stretch>
        </p:blipFill>
        <p:spPr bwMode="auto">
          <a:xfrm rot="-952605">
            <a:off x="228600" y="3429000"/>
            <a:ext cx="4114800" cy="274478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0" y="0"/>
            <a:ext cx="6773863" cy="6858000"/>
          </a:xfrm>
          <a:prstGeom prst="rect">
            <a:avLst/>
          </a:prstGeom>
          <a:noFill/>
          <a:ln w="9525">
            <a:noFill/>
            <a:miter lim="800000"/>
            <a:headEnd/>
            <a:tailEnd/>
          </a:ln>
          <a:effectLst/>
        </p:spPr>
      </p:pic>
      <p:sp>
        <p:nvSpPr>
          <p:cNvPr id="6149" name="Text Box 5"/>
          <p:cNvSpPr txBox="1">
            <a:spLocks noChangeArrowheads="1"/>
          </p:cNvSpPr>
          <p:nvPr/>
        </p:nvSpPr>
        <p:spPr bwMode="auto">
          <a:xfrm>
            <a:off x="6781800" y="0"/>
            <a:ext cx="2438400" cy="6497638"/>
          </a:xfrm>
          <a:prstGeom prst="rect">
            <a:avLst/>
          </a:prstGeom>
          <a:noFill/>
          <a:ln w="9525">
            <a:noFill/>
            <a:miter lim="800000"/>
            <a:headEnd/>
            <a:tailEnd/>
          </a:ln>
          <a:effectLst/>
        </p:spPr>
        <p:txBody>
          <a:bodyPr>
            <a:spAutoFit/>
          </a:bodyPr>
          <a:lstStyle/>
          <a:p>
            <a:pPr algn="l"/>
            <a:r>
              <a:rPr lang="en-US" sz="2800" b="1" dirty="0">
                <a:solidFill>
                  <a:schemeClr val="bg1"/>
                </a:solidFill>
                <a:latin typeface="Franklin Gothic Book" pitchFamily="34" charset="0"/>
              </a:rPr>
              <a:t>The term </a:t>
            </a:r>
            <a:r>
              <a:rPr lang="en-US" sz="2800" b="1" dirty="0">
                <a:solidFill>
                  <a:srgbClr val="FF3300"/>
                </a:solidFill>
                <a:latin typeface="Franklin Gothic Book" pitchFamily="34" charset="0"/>
              </a:rPr>
              <a:t>strength </a:t>
            </a:r>
            <a:r>
              <a:rPr lang="en-US" sz="2800" b="1" dirty="0">
                <a:solidFill>
                  <a:srgbClr val="FFFF00"/>
                </a:solidFill>
                <a:latin typeface="Franklin Gothic Book" pitchFamily="34" charset="0"/>
              </a:rPr>
              <a:t>pertains to the ability of your</a:t>
            </a:r>
          </a:p>
          <a:p>
            <a:pPr algn="l"/>
            <a:r>
              <a:rPr lang="en-US" sz="2800" b="1" dirty="0">
                <a:solidFill>
                  <a:srgbClr val="FFFF00"/>
                </a:solidFill>
                <a:latin typeface="Franklin Gothic Book" pitchFamily="34" charset="0"/>
              </a:rPr>
              <a:t>image to attract the viewer's attention. </a:t>
            </a:r>
          </a:p>
          <a:p>
            <a:pPr algn="l"/>
            <a:endParaRPr lang="en-US" sz="2800" b="1" dirty="0">
              <a:solidFill>
                <a:schemeClr val="bg1"/>
              </a:solidFill>
              <a:latin typeface="Franklin Gothic Book" pitchFamily="34" charset="0"/>
            </a:endParaRPr>
          </a:p>
          <a:p>
            <a:pPr algn="l"/>
            <a:r>
              <a:rPr lang="en-US" sz="2800" b="1" dirty="0">
                <a:solidFill>
                  <a:schemeClr val="bg1"/>
                </a:solidFill>
                <a:latin typeface="Franklin Gothic Book" pitchFamily="34" charset="0"/>
              </a:rPr>
              <a:t>If you're not able to gain</a:t>
            </a:r>
          </a:p>
          <a:p>
            <a:pPr algn="l"/>
            <a:r>
              <a:rPr lang="en-US" sz="2800" b="1" dirty="0">
                <a:solidFill>
                  <a:schemeClr val="bg1"/>
                </a:solidFill>
                <a:latin typeface="Franklin Gothic Book" pitchFamily="34" charset="0"/>
              </a:rPr>
              <a:t>attention immediately, your image will be ignored.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C:\Users\kfulton\Desktop\shall-not-me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12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5867400"/>
            <a:ext cx="4493539" cy="369332"/>
          </a:xfrm>
          <a:prstGeom prst="rect">
            <a:avLst/>
          </a:prstGeom>
          <a:noFill/>
        </p:spPr>
        <p:txBody>
          <a:bodyPr wrap="none" rtlCol="0">
            <a:spAutoFit/>
          </a:bodyPr>
          <a:lstStyle/>
          <a:p>
            <a:r>
              <a:rPr lang="en-US" dirty="0" smtClean="0">
                <a:solidFill>
                  <a:schemeClr val="bg1"/>
                </a:solidFill>
              </a:rPr>
              <a:t>…Unless it is done well, and on purpose…</a:t>
            </a:r>
            <a:endParaRPr lang="en-US" dirty="0">
              <a:solidFill>
                <a:schemeClr val="bg1"/>
              </a:solidFill>
            </a:endParaRPr>
          </a:p>
        </p:txBody>
      </p:sp>
    </p:spTree>
    <p:extLst>
      <p:ext uri="{BB962C8B-B14F-4D97-AF65-F5344CB8AC3E}">
        <p14:creationId xmlns:p14="http://schemas.microsoft.com/office/powerpoint/2010/main" val="8449352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999" y="1911252"/>
            <a:ext cx="2437450" cy="36450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733800"/>
            <a:ext cx="2116490" cy="22599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895" y="2968083"/>
            <a:ext cx="2895600" cy="35312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142" y="612511"/>
            <a:ext cx="2664089" cy="26640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96" y="435961"/>
            <a:ext cx="3743400" cy="2807550"/>
          </a:xfrm>
          <a:prstGeom prst="rect">
            <a:avLst/>
          </a:prstGeom>
        </p:spPr>
      </p:pic>
      <p:sp>
        <p:nvSpPr>
          <p:cNvPr id="7" name="TextBox 6"/>
          <p:cNvSpPr txBox="1"/>
          <p:nvPr/>
        </p:nvSpPr>
        <p:spPr>
          <a:xfrm>
            <a:off x="3996264" y="649682"/>
            <a:ext cx="1941557" cy="369332"/>
          </a:xfrm>
          <a:prstGeom prst="rect">
            <a:avLst/>
          </a:prstGeom>
          <a:noFill/>
        </p:spPr>
        <p:txBody>
          <a:bodyPr wrap="none" rtlCol="0">
            <a:spAutoFit/>
          </a:bodyPr>
          <a:lstStyle/>
          <a:p>
            <a:r>
              <a:rPr lang="en-US" dirty="0" smtClean="0">
                <a:solidFill>
                  <a:schemeClr val="bg1"/>
                </a:solidFill>
              </a:rPr>
              <a:t>Planned Mergers</a:t>
            </a:r>
            <a:endParaRPr lang="en-US" dirty="0">
              <a:solidFill>
                <a:schemeClr val="bg1"/>
              </a:solidFill>
            </a:endParaRPr>
          </a:p>
        </p:txBody>
      </p:sp>
    </p:spTree>
    <p:extLst>
      <p:ext uri="{BB962C8B-B14F-4D97-AF65-F5344CB8AC3E}">
        <p14:creationId xmlns:p14="http://schemas.microsoft.com/office/powerpoint/2010/main" val="8386120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Butterfly by Photo Gallery."/>
          <p:cNvPicPr>
            <a:picLocks noChangeAspect="1" noChangeArrowheads="1"/>
          </p:cNvPicPr>
          <p:nvPr/>
        </p:nvPicPr>
        <p:blipFill>
          <a:blip r:embed="rId2" cstate="print"/>
          <a:srcRect/>
          <a:stretch>
            <a:fillRect/>
          </a:stretch>
        </p:blipFill>
        <p:spPr bwMode="auto">
          <a:xfrm rot="-1364390">
            <a:off x="-533400" y="990600"/>
            <a:ext cx="6324600" cy="4743450"/>
          </a:xfrm>
          <a:prstGeom prst="rect">
            <a:avLst/>
          </a:prstGeom>
          <a:noFill/>
        </p:spPr>
      </p:pic>
      <p:pic>
        <p:nvPicPr>
          <p:cNvPr id="178180" name="Picture 4" descr="Infrared Lyme Park by R8JimBob88."/>
          <p:cNvPicPr>
            <a:picLocks noChangeAspect="1" noChangeArrowheads="1"/>
          </p:cNvPicPr>
          <p:nvPr/>
        </p:nvPicPr>
        <p:blipFill>
          <a:blip r:embed="rId3" cstate="print"/>
          <a:srcRect/>
          <a:stretch>
            <a:fillRect/>
          </a:stretch>
        </p:blipFill>
        <p:spPr bwMode="auto">
          <a:xfrm>
            <a:off x="4114800" y="3429000"/>
            <a:ext cx="4762500" cy="3181350"/>
          </a:xfrm>
          <a:prstGeom prst="rect">
            <a:avLst/>
          </a:prstGeom>
          <a:noFill/>
        </p:spPr>
      </p:pic>
      <p:sp>
        <p:nvSpPr>
          <p:cNvPr id="178181" name="Text Box 5"/>
          <p:cNvSpPr txBox="1">
            <a:spLocks noChangeArrowheads="1"/>
          </p:cNvSpPr>
          <p:nvPr/>
        </p:nvSpPr>
        <p:spPr bwMode="auto">
          <a:xfrm>
            <a:off x="0" y="914400"/>
            <a:ext cx="9067800" cy="4830763"/>
          </a:xfrm>
          <a:prstGeom prst="rect">
            <a:avLst/>
          </a:prstGeom>
          <a:solidFill>
            <a:schemeClr val="tx1">
              <a:alpha val="61000"/>
            </a:schemeClr>
          </a:solidFill>
          <a:ln w="9525">
            <a:noFill/>
            <a:miter lim="800000"/>
            <a:headEnd/>
            <a:tailEnd/>
          </a:ln>
          <a:effectLst/>
        </p:spPr>
        <p:txBody>
          <a:bodyPr>
            <a:spAutoFit/>
          </a:bodyPr>
          <a:lstStyle/>
          <a:p>
            <a:pPr>
              <a:spcBef>
                <a:spcPct val="20000"/>
              </a:spcBef>
              <a:buClr>
                <a:schemeClr val="accent2"/>
              </a:buClr>
              <a:buSzPct val="80000"/>
              <a:buFont typeface="Wingdings" pitchFamily="2" charset="2"/>
              <a:buNone/>
            </a:pPr>
            <a:endParaRPr lang="en-US" sz="3200" b="1">
              <a:solidFill>
                <a:schemeClr val="bg1"/>
              </a:solidFill>
              <a:latin typeface="Franklin Gothic Book" pitchFamily="34" charset="0"/>
            </a:endParaRPr>
          </a:p>
          <a:p>
            <a:pPr>
              <a:spcBef>
                <a:spcPct val="20000"/>
              </a:spcBef>
              <a:buClr>
                <a:schemeClr val="accent2"/>
              </a:buClr>
              <a:buSzPct val="80000"/>
              <a:buFont typeface="Wingdings" pitchFamily="2" charset="2"/>
              <a:buNone/>
            </a:pPr>
            <a:r>
              <a:rPr lang="en-US" sz="3200" b="1">
                <a:solidFill>
                  <a:schemeClr val="bg1"/>
                </a:solidFill>
                <a:latin typeface="Franklin Gothic Book" pitchFamily="34" charset="0"/>
              </a:rPr>
              <a:t>The best way to learn photography is to look at other photographs and think about what makes that image pleasing to look at.</a:t>
            </a:r>
          </a:p>
          <a:p>
            <a:pPr>
              <a:spcBef>
                <a:spcPct val="20000"/>
              </a:spcBef>
              <a:buClr>
                <a:schemeClr val="accent2"/>
              </a:buClr>
              <a:buSzPct val="80000"/>
              <a:buFont typeface="Wingdings" pitchFamily="2" charset="2"/>
              <a:buNone/>
            </a:pPr>
            <a:endParaRPr lang="en-US" sz="3200" b="1">
              <a:solidFill>
                <a:schemeClr val="bg1"/>
              </a:solidFill>
              <a:latin typeface="Franklin Gothic Book" pitchFamily="34" charset="0"/>
            </a:endParaRPr>
          </a:p>
          <a:p>
            <a:pPr>
              <a:spcBef>
                <a:spcPct val="20000"/>
              </a:spcBef>
              <a:buClr>
                <a:schemeClr val="accent2"/>
              </a:buClr>
              <a:buSzPct val="80000"/>
              <a:buFont typeface="Wingdings" pitchFamily="2" charset="2"/>
              <a:buNone/>
            </a:pPr>
            <a:r>
              <a:rPr lang="en-US" sz="3200" b="1">
                <a:solidFill>
                  <a:schemeClr val="bg1"/>
                </a:solidFill>
                <a:latin typeface="Franklin Gothic Book" pitchFamily="34" charset="0"/>
              </a:rPr>
              <a:t>You should be able to identify some of the elements of good composition in every image you find interesting or enjoyable.</a:t>
            </a:r>
          </a:p>
          <a:p>
            <a:pPr>
              <a:spcBef>
                <a:spcPct val="20000"/>
              </a:spcBef>
              <a:buClr>
                <a:schemeClr val="accent2"/>
              </a:buClr>
              <a:buSzPct val="80000"/>
              <a:buFont typeface="Wingdings" pitchFamily="2" charset="2"/>
              <a:buNone/>
            </a:pPr>
            <a:endParaRPr lang="en-US" sz="3000" b="1" i="1">
              <a:solidFill>
                <a:srgbClr val="33CC33"/>
              </a:solidFill>
              <a:latin typeface="Franklin Gothic Book"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rot4-Ristyz"/>
          <p:cNvPicPr>
            <a:picLocks noChangeAspect="1" noChangeArrowheads="1"/>
          </p:cNvPicPr>
          <p:nvPr/>
        </p:nvPicPr>
        <p:blipFill>
          <a:blip r:embed="rId2" cstate="print"/>
          <a:srcRect/>
          <a:stretch>
            <a:fillRect/>
          </a:stretch>
        </p:blipFill>
        <p:spPr bwMode="auto">
          <a:xfrm>
            <a:off x="609600" y="609600"/>
            <a:ext cx="8153400" cy="5440363"/>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2" cstate="print"/>
          <a:srcRect/>
          <a:stretch>
            <a:fillRect/>
          </a:stretch>
        </p:blipFill>
        <p:spPr bwMode="auto">
          <a:xfrm>
            <a:off x="2286000" y="304800"/>
            <a:ext cx="4497388" cy="6019800"/>
          </a:xfrm>
          <a:prstGeom prst="rect">
            <a:avLst/>
          </a:prstGeom>
          <a:noFill/>
          <a:ln w="38100">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2" cstate="print"/>
          <a:srcRect/>
          <a:stretch>
            <a:fillRect/>
          </a:stretch>
        </p:blipFill>
        <p:spPr bwMode="auto">
          <a:xfrm>
            <a:off x="609600" y="838200"/>
            <a:ext cx="8001000" cy="5372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p:cNvPicPr>
            <a:picLocks noChangeAspect="1" noChangeArrowheads="1"/>
          </p:cNvPicPr>
          <p:nvPr/>
        </p:nvPicPr>
        <p:blipFill>
          <a:blip r:embed="rId2" cstate="print"/>
          <a:srcRect/>
          <a:stretch>
            <a:fillRect/>
          </a:stretch>
        </p:blipFill>
        <p:spPr bwMode="auto">
          <a:xfrm>
            <a:off x="1600200" y="152400"/>
            <a:ext cx="533400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nvPicPr>
        <p:blipFill>
          <a:blip r:embed="rId2" cstate="print"/>
          <a:srcRect/>
          <a:stretch>
            <a:fillRect/>
          </a:stretch>
        </p:blipFill>
        <p:spPr bwMode="auto">
          <a:xfrm>
            <a:off x="1752600" y="152400"/>
            <a:ext cx="5026025" cy="670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p:cNvPicPr>
            <a:picLocks noChangeAspect="1" noChangeArrowheads="1"/>
          </p:cNvPicPr>
          <p:nvPr/>
        </p:nvPicPr>
        <p:blipFill>
          <a:blip r:embed="rId2" cstate="print"/>
          <a:srcRect/>
          <a:stretch>
            <a:fillRect/>
          </a:stretch>
        </p:blipFill>
        <p:spPr bwMode="auto">
          <a:xfrm>
            <a:off x="2286000" y="76200"/>
            <a:ext cx="48006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p:cNvPicPr>
            <a:picLocks noChangeAspect="1" noChangeArrowheads="1"/>
          </p:cNvPicPr>
          <p:nvPr/>
        </p:nvPicPr>
        <p:blipFill>
          <a:blip r:embed="rId2" cstate="print"/>
          <a:srcRect/>
          <a:stretch>
            <a:fillRect/>
          </a:stretch>
        </p:blipFill>
        <p:spPr bwMode="auto">
          <a:xfrm>
            <a:off x="1295400" y="152400"/>
            <a:ext cx="6280150"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Line 8"/>
          <p:cNvSpPr>
            <a:spLocks noChangeShapeType="1"/>
          </p:cNvSpPr>
          <p:nvPr/>
        </p:nvSpPr>
        <p:spPr bwMode="auto">
          <a:xfrm>
            <a:off x="85725" y="2362200"/>
            <a:ext cx="9144000" cy="0"/>
          </a:xfrm>
          <a:prstGeom prst="line">
            <a:avLst/>
          </a:prstGeom>
          <a:noFill/>
          <a:ln w="177800">
            <a:solidFill>
              <a:srgbClr val="333333"/>
            </a:solidFill>
            <a:prstDash val="sysDot"/>
            <a:round/>
            <a:headEnd/>
            <a:tailEnd/>
          </a:ln>
          <a:effectLst/>
        </p:spPr>
        <p:txBody>
          <a:bodyPr/>
          <a:lstStyle/>
          <a:p>
            <a:endParaRPr lang="en-US"/>
          </a:p>
        </p:txBody>
      </p:sp>
      <p:sp>
        <p:nvSpPr>
          <p:cNvPr id="7175" name="Line 7"/>
          <p:cNvSpPr>
            <a:spLocks noChangeShapeType="1"/>
          </p:cNvSpPr>
          <p:nvPr/>
        </p:nvSpPr>
        <p:spPr bwMode="auto">
          <a:xfrm>
            <a:off x="0" y="2209800"/>
            <a:ext cx="9144000" cy="0"/>
          </a:xfrm>
          <a:prstGeom prst="line">
            <a:avLst/>
          </a:prstGeom>
          <a:noFill/>
          <a:ln w="177800">
            <a:solidFill>
              <a:srgbClr val="000080"/>
            </a:solidFill>
            <a:prstDash val="sysDot"/>
            <a:round/>
            <a:headEnd/>
            <a:tailEnd/>
          </a:ln>
          <a:effectLst/>
        </p:spPr>
        <p:txBody>
          <a:bodyPr/>
          <a:lstStyle/>
          <a:p>
            <a:endParaRPr lang="en-US"/>
          </a:p>
        </p:txBody>
      </p:sp>
      <p:pic>
        <p:nvPicPr>
          <p:cNvPr id="7172" name="Picture 4" descr="irene_muller_coffee_milk-10"/>
          <p:cNvPicPr>
            <a:picLocks noChangeAspect="1" noChangeArrowheads="1"/>
          </p:cNvPicPr>
          <p:nvPr/>
        </p:nvPicPr>
        <p:blipFill>
          <a:blip r:embed="rId3" cstate="print"/>
          <a:srcRect l="2400" t="3453" r="3360" b="2762"/>
          <a:stretch>
            <a:fillRect/>
          </a:stretch>
        </p:blipFill>
        <p:spPr bwMode="auto">
          <a:xfrm>
            <a:off x="1752600" y="128588"/>
            <a:ext cx="6096000" cy="4214812"/>
          </a:xfrm>
          <a:prstGeom prst="rect">
            <a:avLst/>
          </a:prstGeom>
          <a:noFill/>
          <a:ln w="76200">
            <a:solidFill>
              <a:schemeClr val="bg1"/>
            </a:solidFill>
            <a:miter lim="800000"/>
            <a:headEnd/>
            <a:tailEnd/>
          </a:ln>
        </p:spPr>
      </p:pic>
      <p:sp>
        <p:nvSpPr>
          <p:cNvPr id="7173" name="Text Box 5"/>
          <p:cNvSpPr txBox="1">
            <a:spLocks noChangeArrowheads="1"/>
          </p:cNvSpPr>
          <p:nvPr/>
        </p:nvSpPr>
        <p:spPr bwMode="auto">
          <a:xfrm>
            <a:off x="0" y="4630738"/>
            <a:ext cx="9144000" cy="1373187"/>
          </a:xfrm>
          <a:prstGeom prst="rect">
            <a:avLst/>
          </a:prstGeom>
          <a:noFill/>
          <a:ln w="9525">
            <a:noFill/>
            <a:miter lim="800000"/>
            <a:headEnd/>
            <a:tailEnd/>
          </a:ln>
          <a:effectLst/>
        </p:spPr>
        <p:txBody>
          <a:bodyPr>
            <a:spAutoFit/>
          </a:bodyPr>
          <a:lstStyle/>
          <a:p>
            <a:r>
              <a:rPr lang="en-US" sz="2800" b="1" dirty="0">
                <a:solidFill>
                  <a:srgbClr val="33CC33"/>
                </a:solidFill>
                <a:latin typeface="Franklin Gothic Book" pitchFamily="34" charset="0"/>
              </a:rPr>
              <a:t>Clarity</a:t>
            </a:r>
            <a:r>
              <a:rPr lang="en-US" sz="2800" b="1" dirty="0">
                <a:solidFill>
                  <a:schemeClr val="bg1"/>
                </a:solidFill>
                <a:latin typeface="Franklin Gothic Book" pitchFamily="34" charset="0"/>
              </a:rPr>
              <a:t> </a:t>
            </a:r>
            <a:r>
              <a:rPr lang="en-US" sz="2800" b="1" dirty="0">
                <a:solidFill>
                  <a:srgbClr val="FFFF00"/>
                </a:solidFill>
                <a:latin typeface="Franklin Gothic Book" pitchFamily="34" charset="0"/>
              </a:rPr>
              <a:t>refers to the ability of your image to maintain</a:t>
            </a:r>
          </a:p>
          <a:p>
            <a:r>
              <a:rPr lang="en-US" sz="2800" b="1" dirty="0">
                <a:solidFill>
                  <a:srgbClr val="FFFF00"/>
                </a:solidFill>
                <a:latin typeface="Franklin Gothic Book" pitchFamily="34" charset="0"/>
              </a:rPr>
              <a:t>the viewer's interest. </a:t>
            </a:r>
          </a:p>
          <a:p>
            <a:endParaRPr lang="en-US" sz="2800" b="1" dirty="0">
              <a:solidFill>
                <a:schemeClr val="bg1"/>
              </a:solidFill>
              <a:latin typeface="Franklin Gothic Book"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p:cNvPicPr>
            <a:picLocks noChangeAspect="1" noChangeArrowheads="1"/>
          </p:cNvPicPr>
          <p:nvPr/>
        </p:nvPicPr>
        <p:blipFill>
          <a:blip r:embed="rId2" cstate="print"/>
          <a:srcRect/>
          <a:stretch>
            <a:fillRect/>
          </a:stretch>
        </p:blipFill>
        <p:spPr bwMode="auto">
          <a:xfrm>
            <a:off x="457200" y="228600"/>
            <a:ext cx="8382000" cy="6286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p:cNvPicPr>
            <a:picLocks noChangeAspect="1" noChangeArrowheads="1"/>
          </p:cNvPicPr>
          <p:nvPr/>
        </p:nvPicPr>
        <p:blipFill>
          <a:blip r:embed="rId2" cstate="print"/>
          <a:srcRect/>
          <a:stretch>
            <a:fillRect/>
          </a:stretch>
        </p:blipFill>
        <p:spPr bwMode="auto">
          <a:xfrm>
            <a:off x="2743200" y="304800"/>
            <a:ext cx="4038600" cy="6191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p:cNvPicPr>
            <a:picLocks noChangeAspect="1" noChangeArrowheads="1"/>
          </p:cNvPicPr>
          <p:nvPr/>
        </p:nvPicPr>
        <p:blipFill>
          <a:blip r:embed="rId2" cstate="print">
            <a:lum bright="6000" contrast="12000"/>
          </a:blip>
          <a:srcRect/>
          <a:stretch>
            <a:fillRect/>
          </a:stretch>
        </p:blipFill>
        <p:spPr bwMode="auto">
          <a:xfrm>
            <a:off x="609600" y="685800"/>
            <a:ext cx="8153400" cy="5481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p:cNvPicPr>
            <a:picLocks noChangeAspect="1" noChangeArrowheads="1"/>
          </p:cNvPicPr>
          <p:nvPr/>
        </p:nvPicPr>
        <p:blipFill>
          <a:blip r:embed="rId2" cstate="print"/>
          <a:srcRect/>
          <a:stretch>
            <a:fillRect/>
          </a:stretch>
        </p:blipFill>
        <p:spPr bwMode="auto">
          <a:xfrm>
            <a:off x="609600" y="762000"/>
            <a:ext cx="8077200" cy="5403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1" name="Picture 5"/>
          <p:cNvPicPr>
            <a:picLocks noChangeAspect="1" noChangeArrowheads="1"/>
          </p:cNvPicPr>
          <p:nvPr/>
        </p:nvPicPr>
        <p:blipFill>
          <a:blip r:embed="rId2" cstate="print"/>
          <a:srcRect/>
          <a:stretch>
            <a:fillRect/>
          </a:stretch>
        </p:blipFill>
        <p:spPr bwMode="auto">
          <a:xfrm>
            <a:off x="1143000" y="0"/>
            <a:ext cx="684371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p:cNvPicPr>
            <a:picLocks noChangeAspect="1" noChangeArrowheads="1"/>
          </p:cNvPicPr>
          <p:nvPr/>
        </p:nvPicPr>
        <p:blipFill>
          <a:blip r:embed="rId2" cstate="print"/>
          <a:srcRect/>
          <a:stretch>
            <a:fillRect/>
          </a:stretch>
        </p:blipFill>
        <p:spPr bwMode="auto">
          <a:xfrm>
            <a:off x="2362200" y="0"/>
            <a:ext cx="455612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a:blip r:embed="rId2" cstate="print"/>
          <a:srcRect/>
          <a:stretch>
            <a:fillRect/>
          </a:stretch>
        </p:blipFill>
        <p:spPr bwMode="auto">
          <a:xfrm>
            <a:off x="152400" y="533400"/>
            <a:ext cx="8991600" cy="4967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Rectangle 8"/>
          <p:cNvSpPr>
            <a:spLocks noChangeArrowheads="1"/>
          </p:cNvSpPr>
          <p:nvPr/>
        </p:nvSpPr>
        <p:spPr bwMode="auto">
          <a:xfrm rot="2343755">
            <a:off x="3962400" y="533400"/>
            <a:ext cx="5562600" cy="4267200"/>
          </a:xfrm>
          <a:prstGeom prst="rect">
            <a:avLst/>
          </a:prstGeom>
          <a:solidFill>
            <a:srgbClr val="3366FF">
              <a:alpha val="38000"/>
            </a:srgbClr>
          </a:solidFill>
          <a:ln w="9525">
            <a:noFill/>
            <a:miter lim="800000"/>
            <a:headEnd/>
            <a:tailEnd/>
          </a:ln>
          <a:effectLst/>
        </p:spPr>
        <p:txBody>
          <a:bodyPr wrap="none" anchor="ctr"/>
          <a:lstStyle/>
          <a:p>
            <a:endParaRPr lang="en-US"/>
          </a:p>
        </p:txBody>
      </p:sp>
      <p:sp>
        <p:nvSpPr>
          <p:cNvPr id="9223" name="Rectangle 7"/>
          <p:cNvSpPr>
            <a:spLocks noChangeArrowheads="1"/>
          </p:cNvSpPr>
          <p:nvPr/>
        </p:nvSpPr>
        <p:spPr bwMode="auto">
          <a:xfrm rot="-1708261">
            <a:off x="-152400" y="685800"/>
            <a:ext cx="5562600" cy="4267200"/>
          </a:xfrm>
          <a:prstGeom prst="rect">
            <a:avLst/>
          </a:prstGeom>
          <a:solidFill>
            <a:srgbClr val="FF6600">
              <a:alpha val="33000"/>
            </a:srgbClr>
          </a:solidFill>
          <a:ln w="9525">
            <a:noFill/>
            <a:miter lim="800000"/>
            <a:headEnd/>
            <a:tailEnd/>
          </a:ln>
          <a:effectLst/>
        </p:spPr>
        <p:txBody>
          <a:bodyPr wrap="none" anchor="ctr"/>
          <a:lstStyle/>
          <a:p>
            <a:endParaRPr lang="en-US"/>
          </a:p>
        </p:txBody>
      </p:sp>
      <p:pic>
        <p:nvPicPr>
          <p:cNvPr id="9221" name="Picture 5" descr="off center rule of thrids"/>
          <p:cNvPicPr>
            <a:picLocks noChangeAspect="1" noChangeArrowheads="1"/>
          </p:cNvPicPr>
          <p:nvPr/>
        </p:nvPicPr>
        <p:blipFill>
          <a:blip r:embed="rId2" cstate="print"/>
          <a:srcRect/>
          <a:stretch>
            <a:fillRect/>
          </a:stretch>
        </p:blipFill>
        <p:spPr bwMode="auto">
          <a:xfrm>
            <a:off x="1295400" y="381000"/>
            <a:ext cx="6781800" cy="5026025"/>
          </a:xfrm>
          <a:prstGeom prst="rect">
            <a:avLst/>
          </a:prstGeom>
          <a:noFill/>
          <a:ln w="161925">
            <a:noFill/>
            <a:miter lim="800000"/>
            <a:headEnd/>
            <a:tailEnd/>
          </a:ln>
          <a:effectLst>
            <a:outerShdw dist="107763" dir="2700000" algn="ctr" rotWithShape="0">
              <a:schemeClr val="tx1">
                <a:alpha val="50000"/>
              </a:schemeClr>
            </a:outerShdw>
          </a:effectLst>
        </p:spPr>
      </p:pic>
      <p:sp>
        <p:nvSpPr>
          <p:cNvPr id="9220" name="Text Box 4"/>
          <p:cNvSpPr txBox="1">
            <a:spLocks noChangeArrowheads="1"/>
          </p:cNvSpPr>
          <p:nvPr/>
        </p:nvSpPr>
        <p:spPr bwMode="auto">
          <a:xfrm>
            <a:off x="-37171" y="5837738"/>
            <a:ext cx="9144000" cy="946150"/>
          </a:xfrm>
          <a:prstGeom prst="rect">
            <a:avLst/>
          </a:prstGeom>
          <a:solidFill>
            <a:schemeClr val="tx1">
              <a:alpha val="53999"/>
            </a:schemeClr>
          </a:solidFill>
          <a:ln w="9525">
            <a:noFill/>
            <a:miter lim="800000"/>
            <a:headEnd/>
            <a:tailEnd/>
          </a:ln>
          <a:effectLst/>
        </p:spPr>
        <p:txBody>
          <a:bodyPr>
            <a:spAutoFit/>
          </a:bodyPr>
          <a:lstStyle/>
          <a:p>
            <a:r>
              <a:rPr lang="en-US" sz="2800" b="1" dirty="0">
                <a:solidFill>
                  <a:schemeClr val="bg1"/>
                </a:solidFill>
                <a:latin typeface="Franklin Gothic Book" pitchFamily="34" charset="0"/>
              </a:rPr>
              <a:t>There are several composition principles that can be </a:t>
            </a:r>
            <a:r>
              <a:rPr lang="en-US" sz="2800" b="1" dirty="0" smtClean="0">
                <a:solidFill>
                  <a:schemeClr val="bg1"/>
                </a:solidFill>
                <a:latin typeface="Franklin Gothic Book" pitchFamily="34" charset="0"/>
              </a:rPr>
              <a:t>used to </a:t>
            </a:r>
            <a:r>
              <a:rPr lang="en-US" sz="2800" b="1" dirty="0">
                <a:solidFill>
                  <a:schemeClr val="bg1"/>
                </a:solidFill>
                <a:latin typeface="Franklin Gothic Book" pitchFamily="34" charset="0"/>
              </a:rPr>
              <a:t>enhance </a:t>
            </a:r>
            <a:r>
              <a:rPr lang="en-US" sz="2800" b="1" dirty="0">
                <a:solidFill>
                  <a:srgbClr val="FF3300"/>
                </a:solidFill>
                <a:latin typeface="Franklin Gothic Book" pitchFamily="34" charset="0"/>
              </a:rPr>
              <a:t>strength</a:t>
            </a:r>
            <a:r>
              <a:rPr lang="en-US" sz="2800" b="1" dirty="0" smtClean="0">
                <a:solidFill>
                  <a:srgbClr val="FF3300"/>
                </a:solidFill>
                <a:latin typeface="Franklin Gothic Book" pitchFamily="34" charset="0"/>
              </a:rPr>
              <a:t>, </a:t>
            </a:r>
            <a:r>
              <a:rPr lang="en-US" sz="2800" b="1" dirty="0" smtClean="0">
                <a:solidFill>
                  <a:schemeClr val="bg1"/>
                </a:solidFill>
                <a:latin typeface="Franklin Gothic Book" pitchFamily="34" charset="0"/>
              </a:rPr>
              <a:t>and</a:t>
            </a:r>
            <a:r>
              <a:rPr lang="en-US" sz="2800" b="1" dirty="0" smtClean="0">
                <a:solidFill>
                  <a:srgbClr val="FF3300"/>
                </a:solidFill>
                <a:latin typeface="Franklin Gothic Book" pitchFamily="34" charset="0"/>
              </a:rPr>
              <a:t> </a:t>
            </a:r>
            <a:r>
              <a:rPr lang="en-US" sz="2800" b="1" dirty="0" smtClean="0">
                <a:solidFill>
                  <a:srgbClr val="33CC33"/>
                </a:solidFill>
                <a:latin typeface="Franklin Gothic Book" pitchFamily="34" charset="0"/>
              </a:rPr>
              <a:t>clarity </a:t>
            </a:r>
            <a:r>
              <a:rPr lang="en-US" sz="2800" b="1" dirty="0" smtClean="0">
                <a:solidFill>
                  <a:schemeClr val="bg1"/>
                </a:solidFill>
                <a:latin typeface="Franklin Gothic Book" pitchFamily="34" charset="0"/>
              </a:rPr>
              <a:t>in </a:t>
            </a:r>
            <a:r>
              <a:rPr lang="en-US" sz="2800" b="1" dirty="0">
                <a:solidFill>
                  <a:schemeClr val="bg1"/>
                </a:solidFill>
                <a:latin typeface="Franklin Gothic Book" pitchFamily="34" charset="0"/>
              </a:rPr>
              <a:t>your images.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2" cstate="print"/>
          <a:srcRect/>
          <a:stretch>
            <a:fillRect/>
          </a:stretch>
        </p:blipFill>
        <p:spPr bwMode="auto">
          <a:xfrm rot="-563031">
            <a:off x="3962400" y="-152400"/>
            <a:ext cx="2895600" cy="5334000"/>
          </a:xfrm>
          <a:prstGeom prst="rect">
            <a:avLst/>
          </a:prstGeom>
          <a:noFill/>
          <a:ln w="9525">
            <a:noFill/>
            <a:miter lim="800000"/>
            <a:headEnd/>
            <a:tailEnd/>
          </a:ln>
          <a:effectLst/>
        </p:spPr>
      </p:pic>
      <p:pic>
        <p:nvPicPr>
          <p:cNvPr id="10248" name="Picture 8"/>
          <p:cNvPicPr>
            <a:picLocks noChangeAspect="1" noChangeArrowheads="1"/>
          </p:cNvPicPr>
          <p:nvPr/>
        </p:nvPicPr>
        <p:blipFill>
          <a:blip r:embed="rId3" cstate="print"/>
          <a:srcRect/>
          <a:stretch>
            <a:fillRect/>
          </a:stretch>
        </p:blipFill>
        <p:spPr bwMode="auto">
          <a:xfrm rot="932554">
            <a:off x="0" y="2209800"/>
            <a:ext cx="4114800" cy="3160713"/>
          </a:xfrm>
          <a:prstGeom prst="rect">
            <a:avLst/>
          </a:prstGeom>
          <a:noFill/>
          <a:ln w="9525">
            <a:noFill/>
            <a:miter lim="800000"/>
            <a:headEnd/>
            <a:tailEnd/>
          </a:ln>
          <a:effectLst/>
        </p:spPr>
      </p:pic>
      <p:sp>
        <p:nvSpPr>
          <p:cNvPr id="10244" name="Rectangle 4"/>
          <p:cNvSpPr>
            <a:spLocks noChangeArrowheads="1"/>
          </p:cNvSpPr>
          <p:nvPr/>
        </p:nvSpPr>
        <p:spPr bwMode="auto">
          <a:xfrm>
            <a:off x="0" y="5057775"/>
            <a:ext cx="9144000" cy="1800225"/>
          </a:xfrm>
          <a:prstGeom prst="rect">
            <a:avLst/>
          </a:prstGeom>
          <a:solidFill>
            <a:schemeClr val="tx1">
              <a:alpha val="30000"/>
            </a:schemeClr>
          </a:solidFill>
          <a:ln w="9525">
            <a:noFill/>
            <a:miter lim="800000"/>
            <a:headEnd/>
            <a:tailEnd/>
          </a:ln>
          <a:effectLst/>
        </p:spPr>
        <p:txBody>
          <a:bodyPr>
            <a:spAutoFit/>
          </a:bodyPr>
          <a:lstStyle/>
          <a:p>
            <a:r>
              <a:rPr lang="en-US" sz="2800" b="1">
                <a:solidFill>
                  <a:schemeClr val="bg1"/>
                </a:solidFill>
                <a:latin typeface="Franklin Gothic Book" pitchFamily="34" charset="0"/>
              </a:rPr>
              <a:t>There is, however, no “right way” to take a photograph. </a:t>
            </a:r>
          </a:p>
          <a:p>
            <a:r>
              <a:rPr lang="en-US" sz="2800" b="1">
                <a:solidFill>
                  <a:schemeClr val="bg1"/>
                </a:solidFill>
                <a:latin typeface="Franklin Gothic Book" pitchFamily="34" charset="0"/>
              </a:rPr>
              <a:t>Three photographers recording the same scene may create equally appealing photos with entirely different compositions.</a:t>
            </a:r>
          </a:p>
        </p:txBody>
      </p:sp>
      <p:pic>
        <p:nvPicPr>
          <p:cNvPr id="10245" name="Picture 5"/>
          <p:cNvPicPr>
            <a:picLocks noChangeAspect="1" noChangeArrowheads="1"/>
          </p:cNvPicPr>
          <p:nvPr/>
        </p:nvPicPr>
        <p:blipFill>
          <a:blip r:embed="rId4" cstate="print"/>
          <a:srcRect/>
          <a:stretch>
            <a:fillRect/>
          </a:stretch>
        </p:blipFill>
        <p:spPr bwMode="auto">
          <a:xfrm rot="-804256">
            <a:off x="-152400" y="0"/>
            <a:ext cx="3735388" cy="2782888"/>
          </a:xfrm>
          <a:prstGeom prst="rect">
            <a:avLst/>
          </a:prstGeom>
          <a:noFill/>
          <a:ln w="9525">
            <a:noFill/>
            <a:miter lim="800000"/>
            <a:headEnd/>
            <a:tailEnd/>
          </a:ln>
          <a:effectLst/>
        </p:spPr>
      </p:pic>
      <p:pic>
        <p:nvPicPr>
          <p:cNvPr id="10246" name="Picture 6"/>
          <p:cNvPicPr>
            <a:picLocks noChangeAspect="1" noChangeArrowheads="1"/>
          </p:cNvPicPr>
          <p:nvPr/>
        </p:nvPicPr>
        <p:blipFill>
          <a:blip r:embed="rId5" cstate="print"/>
          <a:srcRect l="4637" t="3226" r="7246" b="3226"/>
          <a:stretch>
            <a:fillRect/>
          </a:stretch>
        </p:blipFill>
        <p:spPr bwMode="auto">
          <a:xfrm rot="346374">
            <a:off x="6400800" y="685800"/>
            <a:ext cx="28956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p:cNvSpPr txBox="1">
            <a:spLocks noChangeArrowheads="1"/>
          </p:cNvSpPr>
          <p:nvPr/>
        </p:nvSpPr>
        <p:spPr bwMode="auto">
          <a:xfrm>
            <a:off x="0" y="4630738"/>
            <a:ext cx="9144000" cy="2227262"/>
          </a:xfrm>
          <a:prstGeom prst="rect">
            <a:avLst/>
          </a:prstGeom>
          <a:noFill/>
          <a:ln w="9525">
            <a:noFill/>
            <a:miter lim="800000"/>
            <a:headEnd/>
            <a:tailEnd/>
          </a:ln>
          <a:effectLst/>
        </p:spPr>
        <p:txBody>
          <a:bodyPr>
            <a:spAutoFit/>
          </a:bodyPr>
          <a:lstStyle/>
          <a:p>
            <a:r>
              <a:rPr lang="en-US" sz="2800" b="1">
                <a:solidFill>
                  <a:schemeClr val="bg1"/>
                </a:solidFill>
                <a:latin typeface="Franklin Gothic Book" pitchFamily="34" charset="0"/>
              </a:rPr>
              <a:t>Even though the following principles have emerged for good composition-and they seem rather clear - they should always be considered </a:t>
            </a:r>
            <a:r>
              <a:rPr lang="en-US" sz="2800" b="1" i="1">
                <a:solidFill>
                  <a:srgbClr val="3399FF"/>
                </a:solidFill>
                <a:latin typeface="Franklin Gothic Book" pitchFamily="34" charset="0"/>
              </a:rPr>
              <a:t>guidelines</a:t>
            </a:r>
            <a:r>
              <a:rPr lang="en-US" sz="2800" b="1">
                <a:solidFill>
                  <a:schemeClr val="bg1"/>
                </a:solidFill>
                <a:latin typeface="Franklin Gothic Book" pitchFamily="34" charset="0"/>
              </a:rPr>
              <a:t>, not rules. </a:t>
            </a:r>
          </a:p>
          <a:p>
            <a:endParaRPr lang="en-US" sz="2800" b="1">
              <a:solidFill>
                <a:schemeClr val="bg1"/>
              </a:solidFill>
              <a:latin typeface="Franklin Gothic Book" pitchFamily="34" charset="0"/>
            </a:endParaRPr>
          </a:p>
          <a:p>
            <a:r>
              <a:rPr lang="en-US" sz="2800" b="1" i="1">
                <a:solidFill>
                  <a:srgbClr val="3399FF"/>
                </a:solidFill>
                <a:latin typeface="Franklin Gothic Book" pitchFamily="34" charset="0"/>
              </a:rPr>
              <a:t>Composition is an art, not a science.</a:t>
            </a:r>
          </a:p>
        </p:txBody>
      </p:sp>
      <p:pic>
        <p:nvPicPr>
          <p:cNvPr id="12295" name="Picture 7" descr="015-727894"/>
          <p:cNvPicPr>
            <a:picLocks noChangeAspect="1" noChangeArrowheads="1"/>
          </p:cNvPicPr>
          <p:nvPr/>
        </p:nvPicPr>
        <p:blipFill>
          <a:blip r:embed="rId2" cstate="print"/>
          <a:srcRect/>
          <a:stretch>
            <a:fillRect/>
          </a:stretch>
        </p:blipFill>
        <p:spPr bwMode="auto">
          <a:xfrm rot="-737953">
            <a:off x="381000" y="228600"/>
            <a:ext cx="4025900" cy="4038600"/>
          </a:xfrm>
          <a:prstGeom prst="rect">
            <a:avLst/>
          </a:prstGeom>
          <a:noFill/>
        </p:spPr>
      </p:pic>
      <p:pic>
        <p:nvPicPr>
          <p:cNvPr id="12297" name="Picture 9"/>
          <p:cNvPicPr>
            <a:picLocks noChangeAspect="1" noChangeArrowheads="1"/>
          </p:cNvPicPr>
          <p:nvPr/>
        </p:nvPicPr>
        <p:blipFill>
          <a:blip r:embed="rId3" cstate="print"/>
          <a:srcRect/>
          <a:stretch>
            <a:fillRect/>
          </a:stretch>
        </p:blipFill>
        <p:spPr bwMode="auto">
          <a:xfrm rot="-1076715">
            <a:off x="5334000" y="1295400"/>
            <a:ext cx="4038600" cy="2703513"/>
          </a:xfrm>
          <a:prstGeom prst="rect">
            <a:avLst/>
          </a:prstGeom>
          <a:noFill/>
          <a:ln w="9525">
            <a:noFill/>
            <a:miter lim="800000"/>
            <a:headEnd/>
            <a:tailEnd/>
          </a:ln>
          <a:effectLst/>
        </p:spPr>
      </p:pic>
      <p:pic>
        <p:nvPicPr>
          <p:cNvPr id="12296" name="Picture 8"/>
          <p:cNvPicPr>
            <a:picLocks noChangeAspect="1" noChangeArrowheads="1"/>
          </p:cNvPicPr>
          <p:nvPr/>
        </p:nvPicPr>
        <p:blipFill>
          <a:blip r:embed="rId4" cstate="print"/>
          <a:srcRect/>
          <a:stretch>
            <a:fillRect/>
          </a:stretch>
        </p:blipFill>
        <p:spPr bwMode="auto">
          <a:xfrm rot="611688">
            <a:off x="3810000" y="228600"/>
            <a:ext cx="2857500" cy="4286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1234</TotalTime>
  <Words>1545</Words>
  <Application>Microsoft Office PowerPoint</Application>
  <PresentationFormat>On-screen Show (4:3)</PresentationFormat>
  <Paragraphs>141</Paragraphs>
  <Slides>66</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2" baseType="lpstr">
      <vt:lpstr>Arial</vt:lpstr>
      <vt:lpstr>Franklin Gothic Book</vt:lpstr>
      <vt:lpstr>Impact</vt:lpstr>
      <vt:lpstr>Wingdings</vt: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Kenneth Fulton</cp:lastModifiedBy>
  <cp:revision>187</cp:revision>
  <dcterms:created xsi:type="dcterms:W3CDTF">2008-09-23T04:24:08Z</dcterms:created>
  <dcterms:modified xsi:type="dcterms:W3CDTF">2016-09-16T16:50:26Z</dcterms:modified>
</cp:coreProperties>
</file>